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17" r:id="rId4"/>
  </p:sldMasterIdLst>
  <p:notesMasterIdLst>
    <p:notesMasterId r:id="rId24"/>
  </p:notesMasterIdLst>
  <p:handoutMasterIdLst>
    <p:handoutMasterId r:id="rId25"/>
  </p:handoutMasterIdLst>
  <p:sldIdLst>
    <p:sldId id="293" r:id="rId5"/>
    <p:sldId id="294" r:id="rId6"/>
    <p:sldId id="295" r:id="rId7"/>
    <p:sldId id="296" r:id="rId8"/>
    <p:sldId id="297" r:id="rId9"/>
    <p:sldId id="301" r:id="rId10"/>
    <p:sldId id="300" r:id="rId11"/>
    <p:sldId id="302" r:id="rId12"/>
    <p:sldId id="303" r:id="rId13"/>
    <p:sldId id="304" r:id="rId14"/>
    <p:sldId id="305" r:id="rId15"/>
    <p:sldId id="307" r:id="rId16"/>
    <p:sldId id="308" r:id="rId17"/>
    <p:sldId id="318" r:id="rId18"/>
    <p:sldId id="309" r:id="rId19"/>
    <p:sldId id="313" r:id="rId20"/>
    <p:sldId id="315" r:id="rId21"/>
    <p:sldId id="316" r:id="rId22"/>
    <p:sldId id="317" r:id="rId23"/>
  </p:sldIdLst>
  <p:sldSz cx="12192000" cy="6858000"/>
  <p:notesSz cx="7099300" cy="10234613"/>
  <p:defaultTextStyle>
    <a:defPPr rtl="0">
      <a:defRPr lang="ko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667" autoAdjust="0"/>
    <p:restoredTop sz="94639" autoAdjust="0"/>
  </p:normalViewPr>
  <p:slideViewPr>
    <p:cSldViewPr snapToGrid="0">
      <p:cViewPr>
        <p:scale>
          <a:sx n="75" d="100"/>
          <a:sy n="75" d="100"/>
        </p:scale>
        <p:origin x="898" y="24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50" d="100"/>
          <a:sy n="50" d="100"/>
        </p:scale>
        <p:origin x="4632" y="148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187127D-E7A7-455E-93D3-1EAC1DAB5C83}" type="doc">
      <dgm:prSet loTypeId="urn:microsoft.com/office/officeart/2005/8/layout/process2" loCatId="process" qsTypeId="urn:microsoft.com/office/officeart/2005/8/quickstyle/simple1" qsCatId="simple" csTypeId="urn:microsoft.com/office/officeart/2018/5/colors/Iconchunking_neutralicon_colorful1" csCatId="colorful" phldr="1"/>
      <dgm:spPr/>
      <dgm:t>
        <a:bodyPr rtlCol="0"/>
        <a:lstStyle/>
        <a:p>
          <a:pPr rtl="0"/>
          <a:endParaRPr lang="en-US"/>
        </a:p>
      </dgm:t>
    </dgm:pt>
    <dgm:pt modelId="{0B54B875-7D75-439A-96AC-0B6B0E0F9027}">
      <dgm:prSet custT="1"/>
      <dgm:spPr/>
      <dgm:t>
        <a:bodyPr rtlCol="0"/>
        <a:lstStyle/>
        <a:p>
          <a:pPr rtl="0">
            <a:lnSpc>
              <a:spcPct val="100000"/>
            </a:lnSpc>
            <a:defRPr cap="all"/>
          </a:pPr>
          <a:r>
            <a:rPr lang="ko-KR" altLang="en-US" sz="1600" b="0" dirty="0">
              <a:latin typeface="Malgun Gothic"/>
              <a:ea typeface="Malgun Gothic"/>
              <a:cs typeface="Malgun Gothic"/>
              <a:sym typeface="Malgun Gothic"/>
            </a:rPr>
            <a:t>모닥불 지역에서 플레이어 스폰</a:t>
          </a:r>
          <a:endParaRPr lang="ko-KR" altLang="en-US" sz="1600" b="0" noProof="0" dirty="0">
            <a:latin typeface="+mj-ea"/>
            <a:ea typeface="+mj-ea"/>
          </a:endParaRPr>
        </a:p>
      </dgm:t>
    </dgm:pt>
    <dgm:pt modelId="{E10A52C8-AA57-46D3-B7CE-50C51AD1F38B}" type="parTrans" cxnId="{2D027D54-0797-4CE1-8646-E3A6F4D7AE6C}">
      <dgm:prSet/>
      <dgm:spPr/>
      <dgm:t>
        <a:bodyPr rtlCol="0"/>
        <a:lstStyle/>
        <a:p>
          <a:pPr rtl="0"/>
          <a:endParaRPr lang="ko-KR" altLang="en-US" sz="1600" b="0" noProof="0" dirty="0">
            <a:latin typeface="+mj-ea"/>
            <a:ea typeface="+mj-ea"/>
          </a:endParaRPr>
        </a:p>
      </dgm:t>
    </dgm:pt>
    <dgm:pt modelId="{6BB7D5D8-B58C-4639-AB04-F3323C9E3D5A}" type="sibTrans" cxnId="{2D027D54-0797-4CE1-8646-E3A6F4D7AE6C}">
      <dgm:prSet custT="1"/>
      <dgm:spPr/>
      <dgm:t>
        <a:bodyPr rtlCol="0"/>
        <a:lstStyle/>
        <a:p>
          <a:pPr rtl="0"/>
          <a:endParaRPr lang="ko-KR" altLang="en-US" sz="1600" b="0" noProof="0" dirty="0">
            <a:latin typeface="+mj-ea"/>
            <a:ea typeface="+mj-ea"/>
          </a:endParaRPr>
        </a:p>
      </dgm:t>
    </dgm:pt>
    <dgm:pt modelId="{F342216F-FBF1-41D7-919C-7049CA20572C}">
      <dgm:prSet custT="1"/>
      <dgm:spPr/>
      <dgm:t>
        <a:bodyPr rtlCol="0"/>
        <a:lstStyle/>
        <a:p>
          <a:pPr rtl="0">
            <a:lnSpc>
              <a:spcPct val="100000"/>
            </a:lnSpc>
            <a:defRPr cap="all"/>
          </a:pPr>
          <a:r>
            <a:rPr lang="ko-KR" altLang="en-US" sz="1600" b="0" dirty="0">
              <a:latin typeface="Malgun Gothic"/>
              <a:ea typeface="Malgun Gothic"/>
              <a:cs typeface="Malgun Gothic"/>
              <a:sym typeface="Malgun Gothic"/>
            </a:rPr>
            <a:t>전투 시작 전 대기 시간 동안 이동 및 파밍 </a:t>
          </a:r>
          <a:endParaRPr lang="ko-KR" altLang="en-US" sz="1600" b="0" noProof="0" dirty="0">
            <a:latin typeface="+mj-ea"/>
            <a:ea typeface="+mj-ea"/>
          </a:endParaRPr>
        </a:p>
      </dgm:t>
    </dgm:pt>
    <dgm:pt modelId="{4264E9A9-DAC3-427B-8E9E-0073816BE51F}" type="sibTrans" cxnId="{3D238423-40A9-4D99-B54D-A2855A3DA7BF}">
      <dgm:prSet custT="1"/>
      <dgm:spPr/>
      <dgm:t>
        <a:bodyPr rtlCol="0"/>
        <a:lstStyle/>
        <a:p>
          <a:pPr rtl="0"/>
          <a:endParaRPr lang="ko-KR" altLang="en-US" sz="1600" b="0" noProof="0" dirty="0">
            <a:latin typeface="+mj-ea"/>
            <a:ea typeface="+mj-ea"/>
          </a:endParaRPr>
        </a:p>
      </dgm:t>
    </dgm:pt>
    <dgm:pt modelId="{458C9A33-97A5-4CBB-B140-5648BC39D963}" type="parTrans" cxnId="{3D238423-40A9-4D99-B54D-A2855A3DA7BF}">
      <dgm:prSet/>
      <dgm:spPr/>
      <dgm:t>
        <a:bodyPr rtlCol="0"/>
        <a:lstStyle/>
        <a:p>
          <a:pPr rtl="0"/>
          <a:endParaRPr lang="ko-KR" altLang="en-US" sz="1600" b="0" noProof="0" dirty="0">
            <a:latin typeface="+mj-ea"/>
            <a:ea typeface="+mj-ea"/>
          </a:endParaRPr>
        </a:p>
      </dgm:t>
    </dgm:pt>
    <dgm:pt modelId="{89123716-B84D-436A-B032-220B2B9CADDC}">
      <dgm:prSet custT="1"/>
      <dgm:spPr/>
      <dgm:t>
        <a:bodyPr rtlCol="0"/>
        <a:lstStyle/>
        <a:p>
          <a:pPr rtl="0">
            <a:lnSpc>
              <a:spcPct val="100000"/>
            </a:lnSpc>
            <a:defRPr cap="all"/>
          </a:pPr>
          <a:r>
            <a:rPr lang="ko-KR" altLang="en-US" sz="1600" b="0" dirty="0">
              <a:latin typeface="Malgun Gothic"/>
              <a:ea typeface="Malgun Gothic"/>
              <a:cs typeface="Malgun Gothic"/>
              <a:sym typeface="Malgun Gothic"/>
            </a:rPr>
            <a:t>전투 시작</a:t>
          </a:r>
          <a:endParaRPr lang="ko-KR" altLang="en-US" sz="1600" b="0" noProof="0" dirty="0">
            <a:latin typeface="+mj-ea"/>
            <a:ea typeface="+mj-ea"/>
          </a:endParaRPr>
        </a:p>
      </dgm:t>
    </dgm:pt>
    <dgm:pt modelId="{79535D29-4C9A-449D-A727-B90BC51637B7}" type="sibTrans" cxnId="{4160E90A-0E10-4739-BB63-163659A712F0}">
      <dgm:prSet custT="1"/>
      <dgm:spPr/>
      <dgm:t>
        <a:bodyPr rtlCol="0"/>
        <a:lstStyle/>
        <a:p>
          <a:pPr rtl="0"/>
          <a:endParaRPr lang="ko-KR" altLang="en-US" sz="1600" b="0" noProof="0" dirty="0">
            <a:latin typeface="+mj-ea"/>
            <a:ea typeface="+mj-ea"/>
          </a:endParaRPr>
        </a:p>
      </dgm:t>
    </dgm:pt>
    <dgm:pt modelId="{A99727AF-82D3-4448-923F-255E12D7C9BC}" type="parTrans" cxnId="{4160E90A-0E10-4739-BB63-163659A712F0}">
      <dgm:prSet/>
      <dgm:spPr/>
      <dgm:t>
        <a:bodyPr rtlCol="0"/>
        <a:lstStyle/>
        <a:p>
          <a:pPr rtl="0"/>
          <a:endParaRPr lang="ko-KR" altLang="en-US" sz="1600" b="0" noProof="0" dirty="0">
            <a:latin typeface="+mj-ea"/>
            <a:ea typeface="+mj-ea"/>
          </a:endParaRPr>
        </a:p>
      </dgm:t>
    </dgm:pt>
    <dgm:pt modelId="{BD4CDB43-353E-4B02-B096-C95F07496D3C}">
      <dgm:prSet custT="1"/>
      <dgm:spPr/>
      <dgm:t>
        <a:bodyPr rtlCol="0"/>
        <a:lstStyle/>
        <a:p>
          <a:pPr rtl="0">
            <a:lnSpc>
              <a:spcPct val="100000"/>
            </a:lnSpc>
            <a:defRPr cap="all"/>
          </a:pPr>
          <a:r>
            <a:rPr lang="ko-KR" altLang="en-US" sz="1600" b="0" dirty="0">
              <a:latin typeface="Malgun Gothic"/>
              <a:ea typeface="Malgun Gothic"/>
              <a:cs typeface="Malgun Gothic"/>
              <a:sym typeface="Malgun Gothic"/>
            </a:rPr>
            <a:t>일정 시간 동안 모닥불 지역에서 벗어나면 동상으로 인한 디버프 및 사망</a:t>
          </a:r>
          <a:endParaRPr lang="ko-KR" altLang="en-US" sz="1600" b="0" noProof="0" dirty="0">
            <a:latin typeface="+mj-ea"/>
            <a:ea typeface="+mj-ea"/>
          </a:endParaRPr>
        </a:p>
      </dgm:t>
    </dgm:pt>
    <dgm:pt modelId="{F766CB66-C9FA-4DBA-A25A-4A827F70313C}" type="sibTrans" cxnId="{0560C2CF-2867-4C41-9B84-C43B49A1EFCF}">
      <dgm:prSet custT="1"/>
      <dgm:spPr/>
      <dgm:t>
        <a:bodyPr rtlCol="0"/>
        <a:lstStyle/>
        <a:p>
          <a:pPr rtl="0"/>
          <a:endParaRPr lang="ko-KR" altLang="en-US" sz="1600" b="0" noProof="0" dirty="0">
            <a:latin typeface="+mj-ea"/>
            <a:ea typeface="+mj-ea"/>
          </a:endParaRPr>
        </a:p>
      </dgm:t>
    </dgm:pt>
    <dgm:pt modelId="{50B9826E-03A9-4BEC-83AF-4FE3EC5546B9}" type="parTrans" cxnId="{0560C2CF-2867-4C41-9B84-C43B49A1EFCF}">
      <dgm:prSet/>
      <dgm:spPr/>
      <dgm:t>
        <a:bodyPr rtlCol="0"/>
        <a:lstStyle/>
        <a:p>
          <a:pPr rtl="0"/>
          <a:endParaRPr lang="ko-KR" altLang="en-US" sz="1600" b="0" noProof="0" dirty="0">
            <a:latin typeface="+mj-ea"/>
            <a:ea typeface="+mj-ea"/>
          </a:endParaRPr>
        </a:p>
      </dgm:t>
    </dgm:pt>
    <dgm:pt modelId="{03357AA3-34FD-4084-981B-4888AF7A877E}">
      <dgm:prSet custT="1"/>
      <dgm:spPr/>
      <dgm:t>
        <a:bodyPr rtlCol="0"/>
        <a:lstStyle/>
        <a:p>
          <a:pPr rtl="0">
            <a:lnSpc>
              <a:spcPct val="100000"/>
            </a:lnSpc>
            <a:defRPr cap="all"/>
          </a:pPr>
          <a:r>
            <a:rPr lang="ko-KR" altLang="en-US" sz="1600" b="0" dirty="0">
              <a:latin typeface="Malgun Gothic"/>
              <a:ea typeface="Malgun Gothic"/>
              <a:cs typeface="Malgun Gothic"/>
              <a:sym typeface="Malgun Gothic"/>
            </a:rPr>
            <a:t>사망 시 눈사람으로 변환</a:t>
          </a:r>
          <a:endParaRPr lang="ko-KR" altLang="en-US" sz="1600" b="0" noProof="0" dirty="0">
            <a:latin typeface="+mj-ea"/>
            <a:ea typeface="+mj-ea"/>
          </a:endParaRPr>
        </a:p>
      </dgm:t>
    </dgm:pt>
    <dgm:pt modelId="{E46BB54B-28C9-4098-8BD7-9DBBCB69561D}" type="sibTrans" cxnId="{3339A85E-8A17-474A-9625-A3A8050AE3F3}">
      <dgm:prSet/>
      <dgm:spPr/>
      <dgm:t>
        <a:bodyPr rtlCol="0"/>
        <a:lstStyle/>
        <a:p>
          <a:pPr rtl="0"/>
          <a:endParaRPr lang="ko-KR" altLang="en-US" sz="1600" b="0" noProof="0" dirty="0">
            <a:latin typeface="+mj-ea"/>
            <a:ea typeface="+mj-ea"/>
          </a:endParaRPr>
        </a:p>
      </dgm:t>
    </dgm:pt>
    <dgm:pt modelId="{808A9C68-B161-452E-964F-0C64CF06ACB9}" type="parTrans" cxnId="{3339A85E-8A17-474A-9625-A3A8050AE3F3}">
      <dgm:prSet/>
      <dgm:spPr/>
      <dgm:t>
        <a:bodyPr rtlCol="0"/>
        <a:lstStyle/>
        <a:p>
          <a:pPr rtl="0"/>
          <a:endParaRPr lang="ko-KR" altLang="en-US" sz="1600" b="0" noProof="0" dirty="0">
            <a:latin typeface="+mj-ea"/>
            <a:ea typeface="+mj-ea"/>
          </a:endParaRPr>
        </a:p>
      </dgm:t>
    </dgm:pt>
    <dgm:pt modelId="{52F5DF30-E49B-4F79-8C91-2D2F1D77CD05}" type="pres">
      <dgm:prSet presAssocID="{1187127D-E7A7-455E-93D3-1EAC1DAB5C83}" presName="linearFlow" presStyleCnt="0">
        <dgm:presLayoutVars>
          <dgm:resizeHandles val="exact"/>
        </dgm:presLayoutVars>
      </dgm:prSet>
      <dgm:spPr/>
    </dgm:pt>
    <dgm:pt modelId="{6E15AB6E-74E1-4347-B90B-189E59968C97}" type="pres">
      <dgm:prSet presAssocID="{0B54B875-7D75-439A-96AC-0B6B0E0F9027}" presName="node" presStyleLbl="node1" presStyleIdx="0" presStyleCnt="5" custScaleX="132204">
        <dgm:presLayoutVars>
          <dgm:bulletEnabled val="1"/>
        </dgm:presLayoutVars>
      </dgm:prSet>
      <dgm:spPr/>
    </dgm:pt>
    <dgm:pt modelId="{E1859E52-D31B-4A94-B773-EBF4D1C2CB16}" type="pres">
      <dgm:prSet presAssocID="{6BB7D5D8-B58C-4639-AB04-F3323C9E3D5A}" presName="sibTrans" presStyleLbl="sibTrans2D1" presStyleIdx="0" presStyleCnt="4"/>
      <dgm:spPr/>
    </dgm:pt>
    <dgm:pt modelId="{F32790B5-AAB9-4664-A00E-A7B683C59EA2}" type="pres">
      <dgm:prSet presAssocID="{6BB7D5D8-B58C-4639-AB04-F3323C9E3D5A}" presName="connectorText" presStyleLbl="sibTrans2D1" presStyleIdx="0" presStyleCnt="4"/>
      <dgm:spPr/>
    </dgm:pt>
    <dgm:pt modelId="{82694EE5-FB86-4702-A34B-99A71DA3CB1F}" type="pres">
      <dgm:prSet presAssocID="{F342216F-FBF1-41D7-919C-7049CA20572C}" presName="node" presStyleLbl="node1" presStyleIdx="1" presStyleCnt="5" custScaleX="156807">
        <dgm:presLayoutVars>
          <dgm:bulletEnabled val="1"/>
        </dgm:presLayoutVars>
      </dgm:prSet>
      <dgm:spPr/>
    </dgm:pt>
    <dgm:pt modelId="{EF00C311-719D-4BA2-952D-832C5502CD81}" type="pres">
      <dgm:prSet presAssocID="{4264E9A9-DAC3-427B-8E9E-0073816BE51F}" presName="sibTrans" presStyleLbl="sibTrans2D1" presStyleIdx="1" presStyleCnt="4"/>
      <dgm:spPr/>
    </dgm:pt>
    <dgm:pt modelId="{1CB45744-4D65-4FD8-9449-9759AB883645}" type="pres">
      <dgm:prSet presAssocID="{4264E9A9-DAC3-427B-8E9E-0073816BE51F}" presName="connectorText" presStyleLbl="sibTrans2D1" presStyleIdx="1" presStyleCnt="4"/>
      <dgm:spPr/>
    </dgm:pt>
    <dgm:pt modelId="{D7F3136F-E7BE-4F06-8EAA-C2F9104E4364}" type="pres">
      <dgm:prSet presAssocID="{89123716-B84D-436A-B032-220B2B9CADDC}" presName="node" presStyleLbl="node1" presStyleIdx="2" presStyleCnt="5">
        <dgm:presLayoutVars>
          <dgm:bulletEnabled val="1"/>
        </dgm:presLayoutVars>
      </dgm:prSet>
      <dgm:spPr/>
    </dgm:pt>
    <dgm:pt modelId="{F42CD8FF-DD14-4E0D-8265-ACF80C694F95}" type="pres">
      <dgm:prSet presAssocID="{79535D29-4C9A-449D-A727-B90BC51637B7}" presName="sibTrans" presStyleLbl="sibTrans2D1" presStyleIdx="2" presStyleCnt="4"/>
      <dgm:spPr/>
    </dgm:pt>
    <dgm:pt modelId="{25E48BA1-FCE5-447F-8D7E-D5F465C25355}" type="pres">
      <dgm:prSet presAssocID="{79535D29-4C9A-449D-A727-B90BC51637B7}" presName="connectorText" presStyleLbl="sibTrans2D1" presStyleIdx="2" presStyleCnt="4"/>
      <dgm:spPr/>
    </dgm:pt>
    <dgm:pt modelId="{4A299FD5-22FF-40C1-B8DA-AAD428EE5B72}" type="pres">
      <dgm:prSet presAssocID="{BD4CDB43-353E-4B02-B096-C95F07496D3C}" presName="node" presStyleLbl="node1" presStyleIdx="3" presStyleCnt="5" custScaleX="153349">
        <dgm:presLayoutVars>
          <dgm:bulletEnabled val="1"/>
        </dgm:presLayoutVars>
      </dgm:prSet>
      <dgm:spPr/>
    </dgm:pt>
    <dgm:pt modelId="{87921B8D-31EF-48E5-9582-E99A853F3D6A}" type="pres">
      <dgm:prSet presAssocID="{F766CB66-C9FA-4DBA-A25A-4A827F70313C}" presName="sibTrans" presStyleLbl="sibTrans2D1" presStyleIdx="3" presStyleCnt="4"/>
      <dgm:spPr/>
    </dgm:pt>
    <dgm:pt modelId="{B6AF9D68-7281-4D91-B430-540B7812265B}" type="pres">
      <dgm:prSet presAssocID="{F766CB66-C9FA-4DBA-A25A-4A827F70313C}" presName="connectorText" presStyleLbl="sibTrans2D1" presStyleIdx="3" presStyleCnt="4"/>
      <dgm:spPr/>
    </dgm:pt>
    <dgm:pt modelId="{9839C3C6-6792-4615-97D5-6300E439AE1A}" type="pres">
      <dgm:prSet presAssocID="{03357AA3-34FD-4084-981B-4888AF7A877E}" presName="node" presStyleLbl="node1" presStyleIdx="4" presStyleCnt="5">
        <dgm:presLayoutVars>
          <dgm:bulletEnabled val="1"/>
        </dgm:presLayoutVars>
      </dgm:prSet>
      <dgm:spPr/>
    </dgm:pt>
  </dgm:ptLst>
  <dgm:cxnLst>
    <dgm:cxn modelId="{4160E90A-0E10-4739-BB63-163659A712F0}" srcId="{1187127D-E7A7-455E-93D3-1EAC1DAB5C83}" destId="{89123716-B84D-436A-B032-220B2B9CADDC}" srcOrd="2" destOrd="0" parTransId="{A99727AF-82D3-4448-923F-255E12D7C9BC}" sibTransId="{79535D29-4C9A-449D-A727-B90BC51637B7}"/>
    <dgm:cxn modelId="{A4DF0015-55BB-4D22-8D78-DC3203CF895C}" type="presOf" srcId="{F342216F-FBF1-41D7-919C-7049CA20572C}" destId="{82694EE5-FB86-4702-A34B-99A71DA3CB1F}" srcOrd="0" destOrd="0" presId="urn:microsoft.com/office/officeart/2005/8/layout/process2"/>
    <dgm:cxn modelId="{B03EA61B-7205-4E72-82F1-98D7059BF459}" type="presOf" srcId="{79535D29-4C9A-449D-A727-B90BC51637B7}" destId="{25E48BA1-FCE5-447F-8D7E-D5F465C25355}" srcOrd="1" destOrd="0" presId="urn:microsoft.com/office/officeart/2005/8/layout/process2"/>
    <dgm:cxn modelId="{3D238423-40A9-4D99-B54D-A2855A3DA7BF}" srcId="{1187127D-E7A7-455E-93D3-1EAC1DAB5C83}" destId="{F342216F-FBF1-41D7-919C-7049CA20572C}" srcOrd="1" destOrd="0" parTransId="{458C9A33-97A5-4CBB-B140-5648BC39D963}" sibTransId="{4264E9A9-DAC3-427B-8E9E-0073816BE51F}"/>
    <dgm:cxn modelId="{06CF6C5C-1434-4B4D-819F-9B8D6122E5F0}" type="presOf" srcId="{6BB7D5D8-B58C-4639-AB04-F3323C9E3D5A}" destId="{F32790B5-AAB9-4664-A00E-A7B683C59EA2}" srcOrd="1" destOrd="0" presId="urn:microsoft.com/office/officeart/2005/8/layout/process2"/>
    <dgm:cxn modelId="{3339A85E-8A17-474A-9625-A3A8050AE3F3}" srcId="{1187127D-E7A7-455E-93D3-1EAC1DAB5C83}" destId="{03357AA3-34FD-4084-981B-4888AF7A877E}" srcOrd="4" destOrd="0" parTransId="{808A9C68-B161-452E-964F-0C64CF06ACB9}" sibTransId="{E46BB54B-28C9-4098-8BD7-9DBBCB69561D}"/>
    <dgm:cxn modelId="{2E8A1165-7AC2-4F14-B25B-37BA13D962A3}" type="presOf" srcId="{03357AA3-34FD-4084-981B-4888AF7A877E}" destId="{9839C3C6-6792-4615-97D5-6300E439AE1A}" srcOrd="0" destOrd="0" presId="urn:microsoft.com/office/officeart/2005/8/layout/process2"/>
    <dgm:cxn modelId="{C213E772-B80E-4A91-8D6B-B744806CEB60}" type="presOf" srcId="{89123716-B84D-436A-B032-220B2B9CADDC}" destId="{D7F3136F-E7BE-4F06-8EAA-C2F9104E4364}" srcOrd="0" destOrd="0" presId="urn:microsoft.com/office/officeart/2005/8/layout/process2"/>
    <dgm:cxn modelId="{2D027D54-0797-4CE1-8646-E3A6F4D7AE6C}" srcId="{1187127D-E7A7-455E-93D3-1EAC1DAB5C83}" destId="{0B54B875-7D75-439A-96AC-0B6B0E0F9027}" srcOrd="0" destOrd="0" parTransId="{E10A52C8-AA57-46D3-B7CE-50C51AD1F38B}" sibTransId="{6BB7D5D8-B58C-4639-AB04-F3323C9E3D5A}"/>
    <dgm:cxn modelId="{D90A857B-1D32-4BC4-B092-0F785C3B3973}" type="presOf" srcId="{F766CB66-C9FA-4DBA-A25A-4A827F70313C}" destId="{87921B8D-31EF-48E5-9582-E99A853F3D6A}" srcOrd="0" destOrd="0" presId="urn:microsoft.com/office/officeart/2005/8/layout/process2"/>
    <dgm:cxn modelId="{5B14E07F-2A51-4DBF-B783-07830D077E32}" type="presOf" srcId="{0B54B875-7D75-439A-96AC-0B6B0E0F9027}" destId="{6E15AB6E-74E1-4347-B90B-189E59968C97}" srcOrd="0" destOrd="0" presId="urn:microsoft.com/office/officeart/2005/8/layout/process2"/>
    <dgm:cxn modelId="{06A1AF9A-F996-457B-99A5-CBDCECD7FA54}" type="presOf" srcId="{F766CB66-C9FA-4DBA-A25A-4A827F70313C}" destId="{B6AF9D68-7281-4D91-B430-540B7812265B}" srcOrd="1" destOrd="0" presId="urn:microsoft.com/office/officeart/2005/8/layout/process2"/>
    <dgm:cxn modelId="{77BF7E9E-DA42-473D-8461-5FE6AA9A9BD8}" type="presOf" srcId="{1187127D-E7A7-455E-93D3-1EAC1DAB5C83}" destId="{52F5DF30-E49B-4F79-8C91-2D2F1D77CD05}" srcOrd="0" destOrd="0" presId="urn:microsoft.com/office/officeart/2005/8/layout/process2"/>
    <dgm:cxn modelId="{57E229A4-0100-44C5-B134-E0B33FF699D0}" type="presOf" srcId="{79535D29-4C9A-449D-A727-B90BC51637B7}" destId="{F42CD8FF-DD14-4E0D-8265-ACF80C694F95}" srcOrd="0" destOrd="0" presId="urn:microsoft.com/office/officeart/2005/8/layout/process2"/>
    <dgm:cxn modelId="{710F8CA7-127A-4097-B6EB-8CAD787B5E66}" type="presOf" srcId="{BD4CDB43-353E-4B02-B096-C95F07496D3C}" destId="{4A299FD5-22FF-40C1-B8DA-AAD428EE5B72}" srcOrd="0" destOrd="0" presId="urn:microsoft.com/office/officeart/2005/8/layout/process2"/>
    <dgm:cxn modelId="{13E7D2AF-9F20-4786-AE44-6CDE22969DB3}" type="presOf" srcId="{4264E9A9-DAC3-427B-8E9E-0073816BE51F}" destId="{EF00C311-719D-4BA2-952D-832C5502CD81}" srcOrd="0" destOrd="0" presId="urn:microsoft.com/office/officeart/2005/8/layout/process2"/>
    <dgm:cxn modelId="{324B4DB3-3604-4453-B5F1-EF39401AB8F0}" type="presOf" srcId="{6BB7D5D8-B58C-4639-AB04-F3323C9E3D5A}" destId="{E1859E52-D31B-4A94-B773-EBF4D1C2CB16}" srcOrd="0" destOrd="0" presId="urn:microsoft.com/office/officeart/2005/8/layout/process2"/>
    <dgm:cxn modelId="{0560C2CF-2867-4C41-9B84-C43B49A1EFCF}" srcId="{1187127D-E7A7-455E-93D3-1EAC1DAB5C83}" destId="{BD4CDB43-353E-4B02-B096-C95F07496D3C}" srcOrd="3" destOrd="0" parTransId="{50B9826E-03A9-4BEC-83AF-4FE3EC5546B9}" sibTransId="{F766CB66-C9FA-4DBA-A25A-4A827F70313C}"/>
    <dgm:cxn modelId="{A519F0E9-6B8E-4579-A16B-1D7000245CC8}" type="presOf" srcId="{4264E9A9-DAC3-427B-8E9E-0073816BE51F}" destId="{1CB45744-4D65-4FD8-9449-9759AB883645}" srcOrd="1" destOrd="0" presId="urn:microsoft.com/office/officeart/2005/8/layout/process2"/>
    <dgm:cxn modelId="{0D9DB8FF-201E-4C4C-BB84-9A2B07B3A54C}" type="presParOf" srcId="{52F5DF30-E49B-4F79-8C91-2D2F1D77CD05}" destId="{6E15AB6E-74E1-4347-B90B-189E59968C97}" srcOrd="0" destOrd="0" presId="urn:microsoft.com/office/officeart/2005/8/layout/process2"/>
    <dgm:cxn modelId="{D9E39AE0-0D5A-48B0-83E1-E20E2FDBFB55}" type="presParOf" srcId="{52F5DF30-E49B-4F79-8C91-2D2F1D77CD05}" destId="{E1859E52-D31B-4A94-B773-EBF4D1C2CB16}" srcOrd="1" destOrd="0" presId="urn:microsoft.com/office/officeart/2005/8/layout/process2"/>
    <dgm:cxn modelId="{8D7D92E5-72B2-4696-8F36-6D4A569CB732}" type="presParOf" srcId="{E1859E52-D31B-4A94-B773-EBF4D1C2CB16}" destId="{F32790B5-AAB9-4664-A00E-A7B683C59EA2}" srcOrd="0" destOrd="0" presId="urn:microsoft.com/office/officeart/2005/8/layout/process2"/>
    <dgm:cxn modelId="{C52D8D05-668D-4E90-83B5-2FC475BB67F5}" type="presParOf" srcId="{52F5DF30-E49B-4F79-8C91-2D2F1D77CD05}" destId="{82694EE5-FB86-4702-A34B-99A71DA3CB1F}" srcOrd="2" destOrd="0" presId="urn:microsoft.com/office/officeart/2005/8/layout/process2"/>
    <dgm:cxn modelId="{DF5DE5BF-9A4F-4DF4-ACCD-40F0EB936EEE}" type="presParOf" srcId="{52F5DF30-E49B-4F79-8C91-2D2F1D77CD05}" destId="{EF00C311-719D-4BA2-952D-832C5502CD81}" srcOrd="3" destOrd="0" presId="urn:microsoft.com/office/officeart/2005/8/layout/process2"/>
    <dgm:cxn modelId="{2492F064-A8EF-4D6C-A06C-52AB2B6DBB38}" type="presParOf" srcId="{EF00C311-719D-4BA2-952D-832C5502CD81}" destId="{1CB45744-4D65-4FD8-9449-9759AB883645}" srcOrd="0" destOrd="0" presId="urn:microsoft.com/office/officeart/2005/8/layout/process2"/>
    <dgm:cxn modelId="{F1D3B99C-3FA4-4561-9A01-9283166720B9}" type="presParOf" srcId="{52F5DF30-E49B-4F79-8C91-2D2F1D77CD05}" destId="{D7F3136F-E7BE-4F06-8EAA-C2F9104E4364}" srcOrd="4" destOrd="0" presId="urn:microsoft.com/office/officeart/2005/8/layout/process2"/>
    <dgm:cxn modelId="{DF735D3A-36C1-4C49-9817-8976BE0E3C44}" type="presParOf" srcId="{52F5DF30-E49B-4F79-8C91-2D2F1D77CD05}" destId="{F42CD8FF-DD14-4E0D-8265-ACF80C694F95}" srcOrd="5" destOrd="0" presId="urn:microsoft.com/office/officeart/2005/8/layout/process2"/>
    <dgm:cxn modelId="{86F80A89-AF2F-49D7-82C4-2A66A2E0FDB1}" type="presParOf" srcId="{F42CD8FF-DD14-4E0D-8265-ACF80C694F95}" destId="{25E48BA1-FCE5-447F-8D7E-D5F465C25355}" srcOrd="0" destOrd="0" presId="urn:microsoft.com/office/officeart/2005/8/layout/process2"/>
    <dgm:cxn modelId="{224399DB-5AE4-4E39-BB89-6A7FC85EDB64}" type="presParOf" srcId="{52F5DF30-E49B-4F79-8C91-2D2F1D77CD05}" destId="{4A299FD5-22FF-40C1-B8DA-AAD428EE5B72}" srcOrd="6" destOrd="0" presId="urn:microsoft.com/office/officeart/2005/8/layout/process2"/>
    <dgm:cxn modelId="{3DFCF7CB-F545-4D2D-8226-3ED2896796C2}" type="presParOf" srcId="{52F5DF30-E49B-4F79-8C91-2D2F1D77CD05}" destId="{87921B8D-31EF-48E5-9582-E99A853F3D6A}" srcOrd="7" destOrd="0" presId="urn:microsoft.com/office/officeart/2005/8/layout/process2"/>
    <dgm:cxn modelId="{CA36226D-C645-4397-AA4D-69F032BDAF7E}" type="presParOf" srcId="{87921B8D-31EF-48E5-9582-E99A853F3D6A}" destId="{B6AF9D68-7281-4D91-B430-540B7812265B}" srcOrd="0" destOrd="0" presId="urn:microsoft.com/office/officeart/2005/8/layout/process2"/>
    <dgm:cxn modelId="{C041DBD2-4411-4F56-96B9-DA74D9F96D68}" type="presParOf" srcId="{52F5DF30-E49B-4F79-8C91-2D2F1D77CD05}" destId="{9839C3C6-6792-4615-97D5-6300E439AE1A}" srcOrd="8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15AB6E-74E1-4347-B90B-189E59968C97}">
      <dsp:nvSpPr>
        <dsp:cNvPr id="0" name=""/>
        <dsp:cNvSpPr/>
      </dsp:nvSpPr>
      <dsp:spPr>
        <a:xfrm>
          <a:off x="458987" y="2882"/>
          <a:ext cx="3564699" cy="674090"/>
        </a:xfrm>
        <a:prstGeom prst="roundRect">
          <a:avLst>
            <a:gd name="adj" fmla="val 10000"/>
          </a:avLst>
        </a:prstGeom>
        <a:solidFill>
          <a:schemeClr val="bg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rtlCol="0" anchor="ctr" anchorCtr="0">
          <a:noAutofit/>
        </a:bodyPr>
        <a:lstStyle/>
        <a:p>
          <a:pPr marL="0" lvl="0" indent="0" algn="ctr" defTabSz="7112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ko-KR" altLang="en-US" sz="1600" b="0" kern="1200" dirty="0">
              <a:latin typeface="Malgun Gothic"/>
              <a:ea typeface="Malgun Gothic"/>
              <a:cs typeface="Malgun Gothic"/>
              <a:sym typeface="Malgun Gothic"/>
            </a:rPr>
            <a:t>모닥불 지역에서 플레이어 스폰</a:t>
          </a:r>
          <a:endParaRPr lang="ko-KR" altLang="en-US" sz="1600" b="0" kern="1200" noProof="0" dirty="0">
            <a:latin typeface="+mj-ea"/>
            <a:ea typeface="+mj-ea"/>
          </a:endParaRPr>
        </a:p>
      </dsp:txBody>
      <dsp:txXfrm>
        <a:off x="478730" y="22625"/>
        <a:ext cx="3525213" cy="634604"/>
      </dsp:txXfrm>
    </dsp:sp>
    <dsp:sp modelId="{E1859E52-D31B-4A94-B773-EBF4D1C2CB16}">
      <dsp:nvSpPr>
        <dsp:cNvPr id="0" name=""/>
        <dsp:cNvSpPr/>
      </dsp:nvSpPr>
      <dsp:spPr>
        <a:xfrm rot="5400000">
          <a:off x="2114945" y="693825"/>
          <a:ext cx="252784" cy="30334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rtlCol="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600" b="0" kern="1200" noProof="0" dirty="0">
            <a:latin typeface="+mj-ea"/>
            <a:ea typeface="+mj-ea"/>
          </a:endParaRPr>
        </a:p>
      </dsp:txBody>
      <dsp:txXfrm rot="-5400000">
        <a:off x="2150336" y="719103"/>
        <a:ext cx="182004" cy="176949"/>
      </dsp:txXfrm>
    </dsp:sp>
    <dsp:sp modelId="{82694EE5-FB86-4702-A34B-99A71DA3CB1F}">
      <dsp:nvSpPr>
        <dsp:cNvPr id="0" name=""/>
        <dsp:cNvSpPr/>
      </dsp:nvSpPr>
      <dsp:spPr>
        <a:xfrm>
          <a:off x="127294" y="1014019"/>
          <a:ext cx="4228085" cy="674090"/>
        </a:xfrm>
        <a:prstGeom prst="roundRect">
          <a:avLst>
            <a:gd name="adj" fmla="val 10000"/>
          </a:avLst>
        </a:prstGeom>
        <a:solidFill>
          <a:schemeClr val="bg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rtlCol="0" anchor="ctr" anchorCtr="0">
          <a:noAutofit/>
        </a:bodyPr>
        <a:lstStyle/>
        <a:p>
          <a:pPr marL="0" lvl="0" indent="0" algn="ctr" defTabSz="7112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ko-KR" altLang="en-US" sz="1600" b="0" kern="1200" dirty="0">
              <a:latin typeface="Malgun Gothic"/>
              <a:ea typeface="Malgun Gothic"/>
              <a:cs typeface="Malgun Gothic"/>
              <a:sym typeface="Malgun Gothic"/>
            </a:rPr>
            <a:t>전투 시작 전 대기 시간 동안 이동 및 파밍 </a:t>
          </a:r>
          <a:endParaRPr lang="ko-KR" altLang="en-US" sz="1600" b="0" kern="1200" noProof="0" dirty="0">
            <a:latin typeface="+mj-ea"/>
            <a:ea typeface="+mj-ea"/>
          </a:endParaRPr>
        </a:p>
      </dsp:txBody>
      <dsp:txXfrm>
        <a:off x="147037" y="1033762"/>
        <a:ext cx="4188599" cy="634604"/>
      </dsp:txXfrm>
    </dsp:sp>
    <dsp:sp modelId="{EF00C311-719D-4BA2-952D-832C5502CD81}">
      <dsp:nvSpPr>
        <dsp:cNvPr id="0" name=""/>
        <dsp:cNvSpPr/>
      </dsp:nvSpPr>
      <dsp:spPr>
        <a:xfrm rot="5400000">
          <a:off x="2114945" y="1704962"/>
          <a:ext cx="252784" cy="303340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rtlCol="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600" b="0" kern="1200" noProof="0" dirty="0">
            <a:latin typeface="+mj-ea"/>
            <a:ea typeface="+mj-ea"/>
          </a:endParaRPr>
        </a:p>
      </dsp:txBody>
      <dsp:txXfrm rot="-5400000">
        <a:off x="2150336" y="1730240"/>
        <a:ext cx="182004" cy="176949"/>
      </dsp:txXfrm>
    </dsp:sp>
    <dsp:sp modelId="{D7F3136F-E7BE-4F06-8EAA-C2F9104E4364}">
      <dsp:nvSpPr>
        <dsp:cNvPr id="0" name=""/>
        <dsp:cNvSpPr/>
      </dsp:nvSpPr>
      <dsp:spPr>
        <a:xfrm>
          <a:off x="893156" y="2025155"/>
          <a:ext cx="2696362" cy="674090"/>
        </a:xfrm>
        <a:prstGeom prst="roundRect">
          <a:avLst>
            <a:gd name="adj" fmla="val 10000"/>
          </a:avLst>
        </a:prstGeom>
        <a:solidFill>
          <a:schemeClr val="bg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rtlCol="0" anchor="ctr" anchorCtr="0">
          <a:noAutofit/>
        </a:bodyPr>
        <a:lstStyle/>
        <a:p>
          <a:pPr marL="0" lvl="0" indent="0" algn="ctr" defTabSz="7112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ko-KR" altLang="en-US" sz="1600" b="0" kern="1200" dirty="0">
              <a:latin typeface="Malgun Gothic"/>
              <a:ea typeface="Malgun Gothic"/>
              <a:cs typeface="Malgun Gothic"/>
              <a:sym typeface="Malgun Gothic"/>
            </a:rPr>
            <a:t>전투 시작</a:t>
          </a:r>
          <a:endParaRPr lang="ko-KR" altLang="en-US" sz="1600" b="0" kern="1200" noProof="0" dirty="0">
            <a:latin typeface="+mj-ea"/>
            <a:ea typeface="+mj-ea"/>
          </a:endParaRPr>
        </a:p>
      </dsp:txBody>
      <dsp:txXfrm>
        <a:off x="912899" y="2044898"/>
        <a:ext cx="2656876" cy="634604"/>
      </dsp:txXfrm>
    </dsp:sp>
    <dsp:sp modelId="{F42CD8FF-DD14-4E0D-8265-ACF80C694F95}">
      <dsp:nvSpPr>
        <dsp:cNvPr id="0" name=""/>
        <dsp:cNvSpPr/>
      </dsp:nvSpPr>
      <dsp:spPr>
        <a:xfrm rot="5400000">
          <a:off x="2114945" y="2716098"/>
          <a:ext cx="252784" cy="303340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rtlCol="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600" b="0" kern="1200" noProof="0" dirty="0">
            <a:latin typeface="+mj-ea"/>
            <a:ea typeface="+mj-ea"/>
          </a:endParaRPr>
        </a:p>
      </dsp:txBody>
      <dsp:txXfrm rot="-5400000">
        <a:off x="2150336" y="2741376"/>
        <a:ext cx="182004" cy="176949"/>
      </dsp:txXfrm>
    </dsp:sp>
    <dsp:sp modelId="{4A299FD5-22FF-40C1-B8DA-AAD428EE5B72}">
      <dsp:nvSpPr>
        <dsp:cNvPr id="0" name=""/>
        <dsp:cNvSpPr/>
      </dsp:nvSpPr>
      <dsp:spPr>
        <a:xfrm>
          <a:off x="173914" y="3036291"/>
          <a:ext cx="4134845" cy="674090"/>
        </a:xfrm>
        <a:prstGeom prst="roundRect">
          <a:avLst>
            <a:gd name="adj" fmla="val 10000"/>
          </a:avLst>
        </a:prstGeom>
        <a:solidFill>
          <a:schemeClr val="bg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rtlCol="0" anchor="ctr" anchorCtr="0">
          <a:noAutofit/>
        </a:bodyPr>
        <a:lstStyle/>
        <a:p>
          <a:pPr marL="0" lvl="0" indent="0" algn="ctr" defTabSz="7112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ko-KR" altLang="en-US" sz="1600" b="0" kern="1200" dirty="0">
              <a:latin typeface="Malgun Gothic"/>
              <a:ea typeface="Malgun Gothic"/>
              <a:cs typeface="Malgun Gothic"/>
              <a:sym typeface="Malgun Gothic"/>
            </a:rPr>
            <a:t>일정 시간 동안 모닥불 지역에서 벗어나면 동상으로 인한 디버프 및 사망</a:t>
          </a:r>
          <a:endParaRPr lang="ko-KR" altLang="en-US" sz="1600" b="0" kern="1200" noProof="0" dirty="0">
            <a:latin typeface="+mj-ea"/>
            <a:ea typeface="+mj-ea"/>
          </a:endParaRPr>
        </a:p>
      </dsp:txBody>
      <dsp:txXfrm>
        <a:off x="193657" y="3056034"/>
        <a:ext cx="4095359" cy="634604"/>
      </dsp:txXfrm>
    </dsp:sp>
    <dsp:sp modelId="{87921B8D-31EF-48E5-9582-E99A853F3D6A}">
      <dsp:nvSpPr>
        <dsp:cNvPr id="0" name=""/>
        <dsp:cNvSpPr/>
      </dsp:nvSpPr>
      <dsp:spPr>
        <a:xfrm rot="5400000">
          <a:off x="2114945" y="3727234"/>
          <a:ext cx="252784" cy="303340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rtlCol="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600" b="0" kern="1200" noProof="0" dirty="0">
            <a:latin typeface="+mj-ea"/>
            <a:ea typeface="+mj-ea"/>
          </a:endParaRPr>
        </a:p>
      </dsp:txBody>
      <dsp:txXfrm rot="-5400000">
        <a:off x="2150336" y="3752512"/>
        <a:ext cx="182004" cy="176949"/>
      </dsp:txXfrm>
    </dsp:sp>
    <dsp:sp modelId="{9839C3C6-6792-4615-97D5-6300E439AE1A}">
      <dsp:nvSpPr>
        <dsp:cNvPr id="0" name=""/>
        <dsp:cNvSpPr/>
      </dsp:nvSpPr>
      <dsp:spPr>
        <a:xfrm>
          <a:off x="893156" y="4047427"/>
          <a:ext cx="2696362" cy="674090"/>
        </a:xfrm>
        <a:prstGeom prst="roundRect">
          <a:avLst>
            <a:gd name="adj" fmla="val 10000"/>
          </a:avLst>
        </a:prstGeom>
        <a:solidFill>
          <a:schemeClr val="bg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rtlCol="0" anchor="ctr" anchorCtr="0">
          <a:noAutofit/>
        </a:bodyPr>
        <a:lstStyle/>
        <a:p>
          <a:pPr marL="0" lvl="0" indent="0" algn="ctr" defTabSz="7112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ko-KR" altLang="en-US" sz="1600" b="0" kern="1200" dirty="0">
              <a:latin typeface="Malgun Gothic"/>
              <a:ea typeface="Malgun Gothic"/>
              <a:cs typeface="Malgun Gothic"/>
              <a:sym typeface="Malgun Gothic"/>
            </a:rPr>
            <a:t>사망 시 눈사람으로 변환</a:t>
          </a:r>
          <a:endParaRPr lang="ko-KR" altLang="en-US" sz="1600" b="0" kern="1200" noProof="0" dirty="0">
            <a:latin typeface="+mj-ea"/>
            <a:ea typeface="+mj-ea"/>
          </a:endParaRPr>
        </a:p>
      </dsp:txBody>
      <dsp:txXfrm>
        <a:off x="912899" y="4067170"/>
        <a:ext cx="2656876" cy="63460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623AA0E9-8CD0-4A6E-A65E-A06028B83FE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pPr rtl="0"/>
            <a:endParaRPr lang="ko-KR" altLang="en-US">
              <a:latin typeface="+mj-ea"/>
              <a:ea typeface="+mj-ea"/>
            </a:endParaRP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5E2408B-C9AB-4665-AC99-B057BD0A43D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021294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pPr rtl="0"/>
            <a:fld id="{873ED7C0-6807-4CC3-A6D2-D264AFEC0389}" type="datetime1">
              <a:rPr lang="ko-KR" altLang="en-US" smtClean="0">
                <a:latin typeface="+mj-ea"/>
                <a:ea typeface="+mj-ea"/>
              </a:rPr>
              <a:t>2022-06-14</a:t>
            </a:fld>
            <a:endParaRPr lang="ko-KR" altLang="en-US">
              <a:latin typeface="+mj-ea"/>
              <a:ea typeface="+mj-ea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CD1B215-531B-4869-BD98-BD3B1390B1C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pPr rtl="0"/>
            <a:endParaRPr lang="ko-KR" altLang="en-US">
              <a:latin typeface="+mj-ea"/>
              <a:ea typeface="+mj-ea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0B53F21-4D67-455D-8074-E9E6EC26FAC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021294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pPr rtl="0"/>
            <a:fld id="{952858E0-3D38-47B7-97D4-4FE08D90D359}" type="slidenum">
              <a:rPr lang="en-US" altLang="ko-KR" smtClean="0">
                <a:latin typeface="+mj-ea"/>
                <a:ea typeface="+mj-ea"/>
              </a:rPr>
              <a:t>‹#›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82144333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>
                <a:latin typeface="+mj-ea"/>
                <a:ea typeface="+mj-ea"/>
              </a:defRPr>
            </a:lvl1pPr>
          </a:lstStyle>
          <a:p>
            <a:endParaRPr lang="ko-KR" altLang="en-US">
              <a:latin typeface="+mj-ea"/>
              <a:ea typeface="+mj-ea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>
                <a:latin typeface="+mj-ea"/>
                <a:ea typeface="+mj-ea"/>
              </a:defRPr>
            </a:lvl1pPr>
          </a:lstStyle>
          <a:p>
            <a:fld id="{52BF3BA4-8315-4600-AE08-65ED90C8DFE7}" type="datetime1">
              <a:rPr lang="ko-KR" altLang="en-US" smtClean="0"/>
              <a:pPr/>
              <a:t>2022-06-14</a:t>
            </a:fld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pPr rtl="0"/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09930" y="4925407"/>
            <a:ext cx="5679440" cy="4029879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 rtl="0"/>
            <a:r>
              <a:rPr lang="ko-KR" altLang="en-US" noProof="0" dirty="0"/>
              <a:t>마스터 텍스트 스타일을 편집하려면 클릭하세요</a:t>
            </a:r>
            <a:r>
              <a:rPr lang="en-US" altLang="ko-KR" noProof="0" dirty="0"/>
              <a:t>.</a:t>
            </a:r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>
                <a:latin typeface="+mj-ea"/>
                <a:ea typeface="+mj-ea"/>
              </a:defRPr>
            </a:lvl1pPr>
          </a:lstStyle>
          <a:p>
            <a:endParaRPr lang="ko-KR" altLang="en-US">
              <a:latin typeface="+mj-ea"/>
              <a:ea typeface="+mj-ea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021294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>
                <a:latin typeface="+mj-ea"/>
                <a:ea typeface="+mj-ea"/>
              </a:defRPr>
            </a:lvl1pPr>
          </a:lstStyle>
          <a:p>
            <a:fld id="{284ECAD9-32EE-4091-BDA5-6BD15ACC5E58}" type="slidenum">
              <a:rPr lang="en-US" altLang="ko-KR" smtClean="0"/>
              <a:pPr/>
              <a:t>‹#›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10661893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84ECAD9-32EE-4091-BDA5-6BD15ACC5E58}" type="slidenum">
              <a:rPr lang="en-US" altLang="ko-KR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95225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4ECAD9-32EE-4091-BDA5-6BD15ACC5E58}" type="slidenum">
              <a:rPr lang="en-US" altLang="ko-KR" smtClean="0"/>
              <a:pPr/>
              <a:t>10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8070632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4ECAD9-32EE-4091-BDA5-6BD15ACC5E58}" type="slidenum">
              <a:rPr lang="en-US" altLang="ko-KR" smtClean="0"/>
              <a:pPr/>
              <a:t>11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2227041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4ECAD9-32EE-4091-BDA5-6BD15ACC5E58}" type="slidenum">
              <a:rPr lang="en-US" altLang="ko-KR" smtClean="0"/>
              <a:pPr/>
              <a:t>12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451694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4ECAD9-32EE-4091-BDA5-6BD15ACC5E58}" type="slidenum">
              <a:rPr lang="en-US" altLang="ko-KR" smtClean="0"/>
              <a:pPr/>
              <a:t>13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3778362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4ECAD9-32EE-4091-BDA5-6BD15ACC5E58}" type="slidenum">
              <a:rPr lang="en-US" altLang="ko-KR" smtClean="0"/>
              <a:pPr/>
              <a:t>14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0056943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4ECAD9-32EE-4091-BDA5-6BD15ACC5E58}" type="slidenum">
              <a:rPr lang="en-US" altLang="ko-KR" smtClean="0"/>
              <a:pPr/>
              <a:t>15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5067640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4ECAD9-32EE-4091-BDA5-6BD15ACC5E58}" type="slidenum">
              <a:rPr lang="en-US" altLang="ko-KR" smtClean="0"/>
              <a:pPr/>
              <a:t>16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1519736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4ECAD9-32EE-4091-BDA5-6BD15ACC5E58}" type="slidenum">
              <a:rPr lang="en-US" altLang="ko-KR" smtClean="0"/>
              <a:pPr/>
              <a:t>17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0202159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4ECAD9-32EE-4091-BDA5-6BD15ACC5E58}" type="slidenum">
              <a:rPr lang="en-US" altLang="ko-KR" smtClean="0"/>
              <a:pPr/>
              <a:t>18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7238658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4ECAD9-32EE-4091-BDA5-6BD15ACC5E58}" type="slidenum">
              <a:rPr lang="en-US" altLang="ko-KR" smtClean="0"/>
              <a:pPr/>
              <a:t>19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6055067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4ECAD9-32EE-4091-BDA5-6BD15ACC5E58}" type="slidenum">
              <a:rPr lang="en-US" altLang="ko-KR" smtClean="0"/>
              <a:pPr/>
              <a:t>2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0874549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4ECAD9-32EE-4091-BDA5-6BD15ACC5E58}" type="slidenum">
              <a:rPr lang="en-US" altLang="ko-KR" smtClean="0"/>
              <a:pPr/>
              <a:t>3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9591119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4ECAD9-32EE-4091-BDA5-6BD15ACC5E58}" type="slidenum">
              <a:rPr lang="en-US" altLang="ko-KR" smtClean="0"/>
              <a:pPr/>
              <a:t>4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8789210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4ECAD9-32EE-4091-BDA5-6BD15ACC5E58}" type="slidenum">
              <a:rPr lang="en-US" altLang="ko-KR" smtClean="0"/>
              <a:pPr/>
              <a:t>5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8243914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4ECAD9-32EE-4091-BDA5-6BD15ACC5E58}" type="slidenum">
              <a:rPr lang="en-US" altLang="ko-KR" smtClean="0"/>
              <a:pPr/>
              <a:t>6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0333237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4ECAD9-32EE-4091-BDA5-6BD15ACC5E58}" type="slidenum">
              <a:rPr lang="en-US" altLang="ko-KR" smtClean="0"/>
              <a:pPr/>
              <a:t>7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8266995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4ECAD9-32EE-4091-BDA5-6BD15ACC5E58}" type="slidenum">
              <a:rPr lang="en-US" altLang="ko-KR" smtClean="0"/>
              <a:pPr/>
              <a:t>8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42653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4ECAD9-32EE-4091-BDA5-6BD15ACC5E58}" type="slidenum">
              <a:rPr lang="en-US" altLang="ko-KR" smtClean="0"/>
              <a:pPr/>
              <a:t>9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8419325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그림 개체 틀 9">
            <a:extLst>
              <a:ext uri="{FF2B5EF4-FFF2-40B4-BE49-F238E27FC236}">
                <a16:creationId xmlns:a16="http://schemas.microsoft.com/office/drawing/2014/main" id="{D1D313A2-A4D4-40DF-A0C2-C29F6416852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</p:spPr>
        <p:txBody>
          <a:bodyPr rtlCol="0"/>
          <a:lstStyle/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D9C4115-14F3-4A86-B713-D14608DB2216}" type="datetime1">
              <a:rPr lang="ko-KR" altLang="en-US" noProof="0" smtClean="0"/>
              <a:t>2022-06-14</a:t>
            </a:fld>
            <a:endParaRPr lang="ko-KR" altLang="en-US" noProof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바닥글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ko-KR" noProof="0" smtClean="0"/>
              <a:t>‹#›</a:t>
            </a:fld>
            <a:endParaRPr lang="ko-KR" altLang="en-US" noProof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212850" y="4508500"/>
            <a:ext cx="5118100" cy="1279652"/>
          </a:xfrm>
        </p:spPr>
        <p:txBody>
          <a:bodyPr lIns="91440" rIns="91440" rtlCol="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pPr rtl="0"/>
            <a:r>
              <a:rPr lang="ko-KR" altLang="en-US" noProof="0"/>
              <a:t>클릭하여 마스터 부제목 스타일 편집</a:t>
            </a: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212850" y="2057400"/>
            <a:ext cx="5118100" cy="1929066"/>
          </a:xfrm>
        </p:spPr>
        <p:txBody>
          <a:bodyPr rtlCol="0" anchor="b">
            <a:noAutofit/>
          </a:bodyPr>
          <a:lstStyle>
            <a:lvl1pPr algn="l">
              <a:lnSpc>
                <a:spcPct val="90000"/>
              </a:lnSpc>
              <a:defRPr sz="5400" b="1" spc="-50" baseline="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6727005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arallélogramme 14">
            <a:extLst>
              <a:ext uri="{FF2B5EF4-FFF2-40B4-BE49-F238E27FC236}">
                <a16:creationId xmlns:a16="http://schemas.microsoft.com/office/drawing/2014/main" id="{BA60C70F-7EE5-4927-B922-88B1C47FADB9}"/>
              </a:ext>
            </a:extLst>
          </p:cNvPr>
          <p:cNvSpPr/>
          <p:nvPr userDrawn="1"/>
        </p:nvSpPr>
        <p:spPr>
          <a:xfrm>
            <a:off x="7448550" y="0"/>
            <a:ext cx="2857500" cy="6858000"/>
          </a:xfrm>
          <a:prstGeom prst="parallelogram">
            <a:avLst>
              <a:gd name="adj" fmla="val 0"/>
            </a:avLst>
          </a:prstGeom>
          <a:solidFill>
            <a:schemeClr val="bg1">
              <a:lumMod val="9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ko-KR" altLang="en-US" noProof="0">
              <a:latin typeface="+mj-ea"/>
              <a:ea typeface="+mj-ea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586422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92200" y="786383"/>
            <a:ext cx="3068833" cy="2093975"/>
          </a:xfrm>
        </p:spPr>
        <p:txBody>
          <a:bodyPr rtlCol="0"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  <a:latin typeface="+mj-ea"/>
                <a:ea typeface="+mj-ea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5458984" y="812800"/>
            <a:ext cx="5713841" cy="4868609"/>
          </a:xfrm>
        </p:spPr>
        <p:txBody>
          <a:bodyPr rtlCol="0"/>
          <a:lstStyle>
            <a:lvl1pPr>
              <a:defRPr>
                <a:latin typeface="+mj-ea"/>
                <a:ea typeface="+mj-ea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 hasCustomPrompt="1"/>
          </p:nvPr>
        </p:nvSpPr>
        <p:spPr>
          <a:xfrm>
            <a:off x="1092200" y="3043050"/>
            <a:ext cx="3068832" cy="2638359"/>
          </a:xfrm>
        </p:spPr>
        <p:txBody>
          <a:bodyPr lIns="91440" rIns="91440" rtlCol="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  <a:latin typeface="+mj-ea"/>
                <a:ea typeface="+mj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DC51BA7-A5A7-4A7F-A707-DBBDEA7705F3}"/>
              </a:ext>
            </a:extLst>
          </p:cNvPr>
          <p:cNvSpPr/>
          <p:nvPr userDrawn="1"/>
        </p:nvSpPr>
        <p:spPr>
          <a:xfrm>
            <a:off x="0" y="1397000"/>
            <a:ext cx="1036320" cy="132948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+mj-ea"/>
              <a:ea typeface="+mj-ea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23174BA-29D0-4C1A-95C9-5A86FD25E47A}"/>
              </a:ext>
            </a:extLst>
          </p:cNvPr>
          <p:cNvSpPr/>
          <p:nvPr userDrawn="1"/>
        </p:nvSpPr>
        <p:spPr>
          <a:xfrm>
            <a:off x="5458983" y="624142"/>
            <a:ext cx="5713840" cy="12566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+mj-ea"/>
              <a:ea typeface="+mj-ea"/>
            </a:endParaRPr>
          </a:p>
        </p:txBody>
      </p:sp>
      <p:sp>
        <p:nvSpPr>
          <p:cNvPr id="12" name="날짜 개체 틀 1">
            <a:extLst>
              <a:ext uri="{FF2B5EF4-FFF2-40B4-BE49-F238E27FC236}">
                <a16:creationId xmlns:a16="http://schemas.microsoft.com/office/drawing/2014/main" id="{F417C55D-4AE8-427B-A32E-9F54E007E68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34126" y="6446838"/>
            <a:ext cx="2584850" cy="365125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fld id="{B17A315B-70B5-4534-AB2B-291539B5C741}" type="datetime1">
              <a:rPr lang="ko-KR" altLang="en-US" smtClean="0"/>
              <a:t>2022-06-14</a:t>
            </a:fld>
            <a:endParaRPr lang="ko-KR" altLang="en-US"/>
          </a:p>
        </p:txBody>
      </p:sp>
      <p:sp>
        <p:nvSpPr>
          <p:cNvPr id="13" name="바닥글 개체 틀 2">
            <a:extLst>
              <a:ext uri="{FF2B5EF4-FFF2-40B4-BE49-F238E27FC236}">
                <a16:creationId xmlns:a16="http://schemas.microsoft.com/office/drawing/2014/main" id="{8C05871B-E916-40A4-B5E3-65C15F5A4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4846321" cy="365125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/>
              <a:t>바닥글</a:t>
            </a:r>
          </a:p>
        </p:txBody>
      </p:sp>
      <p:sp>
        <p:nvSpPr>
          <p:cNvPr id="14" name="슬라이드 번호 개체 틀 3">
            <a:extLst>
              <a:ext uri="{FF2B5EF4-FFF2-40B4-BE49-F238E27FC236}">
                <a16:creationId xmlns:a16="http://schemas.microsoft.com/office/drawing/2014/main" id="{B45E789F-2E61-4EC0-8973-681625FE5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5670" y="6446838"/>
            <a:ext cx="780010" cy="365125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altLang="ko-KR" smtClean="0"/>
              <a:pPr/>
              <a:t>‹#›</a:t>
            </a:fld>
            <a:endParaRPr lang="ko-KR" altLang="en-US"/>
          </a:p>
        </p:txBody>
      </p:sp>
      <p:cxnSp>
        <p:nvCxnSpPr>
          <p:cNvPr id="15" name="Connecteur droit 19">
            <a:extLst>
              <a:ext uri="{FF2B5EF4-FFF2-40B4-BE49-F238E27FC236}">
                <a16:creationId xmlns:a16="http://schemas.microsoft.com/office/drawing/2014/main" id="{D84C14C5-D99C-45CD-8001-AC745F4FB49B}"/>
              </a:ext>
            </a:extLst>
          </p:cNvPr>
          <p:cNvCxnSpPr>
            <a:cxnSpLocks/>
          </p:cNvCxnSpPr>
          <p:nvPr userDrawn="1"/>
        </p:nvCxnSpPr>
        <p:spPr>
          <a:xfrm flipH="1">
            <a:off x="1092200" y="6446838"/>
            <a:ext cx="1643438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19">
            <a:extLst>
              <a:ext uri="{FF2B5EF4-FFF2-40B4-BE49-F238E27FC236}">
                <a16:creationId xmlns:a16="http://schemas.microsoft.com/office/drawing/2014/main" id="{019842DD-D0AB-4E35-9AB2-7DBB6E266120}"/>
              </a:ext>
            </a:extLst>
          </p:cNvPr>
          <p:cNvCxnSpPr>
            <a:cxnSpLocks/>
          </p:cNvCxnSpPr>
          <p:nvPr userDrawn="1"/>
        </p:nvCxnSpPr>
        <p:spPr>
          <a:xfrm flipH="1">
            <a:off x="8420100" y="6429376"/>
            <a:ext cx="1000462" cy="0"/>
          </a:xfrm>
          <a:prstGeom prst="line">
            <a:avLst/>
          </a:prstGeom>
          <a:ln w="285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19">
            <a:extLst>
              <a:ext uri="{FF2B5EF4-FFF2-40B4-BE49-F238E27FC236}">
                <a16:creationId xmlns:a16="http://schemas.microsoft.com/office/drawing/2014/main" id="{832851A7-B301-4616-9843-9A0D06646DFD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10765675" y="6446838"/>
            <a:ext cx="407258" cy="6350"/>
          </a:xfrm>
          <a:prstGeom prst="line">
            <a:avLst/>
          </a:prstGeom>
          <a:ln w="285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92083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/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D052E59-2C4A-4851-8B2F-138F412B21B3}" type="datetime1">
              <a:rPr lang="ko-KR" altLang="en-US" noProof="0" smtClean="0"/>
              <a:t>2022-06-14</a:t>
            </a:fld>
            <a:endParaRPr lang="ko-KR" altLang="en-US" noProof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바닥글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ko-KR" noProof="0" smtClean="0"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12650827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arallélogramme 14">
            <a:extLst>
              <a:ext uri="{FF2B5EF4-FFF2-40B4-BE49-F238E27FC236}">
                <a16:creationId xmlns:a16="http://schemas.microsoft.com/office/drawing/2014/main" id="{BA60C70F-7EE5-4927-B922-88B1C47FADB9}"/>
              </a:ext>
            </a:extLst>
          </p:cNvPr>
          <p:cNvSpPr/>
          <p:nvPr userDrawn="1"/>
        </p:nvSpPr>
        <p:spPr>
          <a:xfrm>
            <a:off x="7448550" y="0"/>
            <a:ext cx="2857500" cy="6858000"/>
          </a:xfrm>
          <a:prstGeom prst="parallelogram">
            <a:avLst>
              <a:gd name="adj" fmla="val 0"/>
            </a:avLst>
          </a:prstGeom>
          <a:solidFill>
            <a:schemeClr val="bg1">
              <a:lumMod val="9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ko-KR" altLang="en-US" noProof="0">
              <a:latin typeface="+mj-ea"/>
              <a:ea typeface="+mj-ea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586422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5458984" y="497808"/>
            <a:ext cx="5713841" cy="4868609"/>
          </a:xfrm>
        </p:spPr>
        <p:txBody>
          <a:bodyPr rtlCol="0" anchor="ctr"/>
          <a:lstStyle>
            <a:lvl1pPr>
              <a:defRPr>
                <a:latin typeface="+mj-ea"/>
                <a:ea typeface="+mj-ea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DC51BA7-A5A7-4A7F-A707-DBBDEA7705F3}"/>
              </a:ext>
            </a:extLst>
          </p:cNvPr>
          <p:cNvSpPr/>
          <p:nvPr userDrawn="1"/>
        </p:nvSpPr>
        <p:spPr>
          <a:xfrm>
            <a:off x="0" y="2003424"/>
            <a:ext cx="1036320" cy="185737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+mj-ea"/>
              <a:ea typeface="+mj-ea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23174BA-29D0-4C1A-95C9-5A86FD25E47A}"/>
              </a:ext>
            </a:extLst>
          </p:cNvPr>
          <p:cNvSpPr/>
          <p:nvPr userDrawn="1"/>
        </p:nvSpPr>
        <p:spPr>
          <a:xfrm>
            <a:off x="5458983" y="377398"/>
            <a:ext cx="5713840" cy="12566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+mj-ea"/>
              <a:ea typeface="+mj-ea"/>
            </a:endParaRPr>
          </a:p>
        </p:txBody>
      </p:sp>
      <p:sp>
        <p:nvSpPr>
          <p:cNvPr id="12" name="날짜 개체 틀 1">
            <a:extLst>
              <a:ext uri="{FF2B5EF4-FFF2-40B4-BE49-F238E27FC236}">
                <a16:creationId xmlns:a16="http://schemas.microsoft.com/office/drawing/2014/main" id="{F417C55D-4AE8-427B-A32E-9F54E007E68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34126" y="6446838"/>
            <a:ext cx="2584850" cy="365125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fld id="{5D190411-080E-4368-BB64-1D518903FED9}" type="datetime1">
              <a:rPr lang="ko-KR" altLang="en-US" smtClean="0"/>
              <a:t>2022-06-14</a:t>
            </a:fld>
            <a:endParaRPr lang="ko-KR" altLang="en-US"/>
          </a:p>
        </p:txBody>
      </p:sp>
      <p:sp>
        <p:nvSpPr>
          <p:cNvPr id="13" name="바닥글 개체 틀 2">
            <a:extLst>
              <a:ext uri="{FF2B5EF4-FFF2-40B4-BE49-F238E27FC236}">
                <a16:creationId xmlns:a16="http://schemas.microsoft.com/office/drawing/2014/main" id="{8C05871B-E916-40A4-B5E3-65C15F5A4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4846321" cy="365125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/>
              <a:t>바닥글</a:t>
            </a:r>
          </a:p>
        </p:txBody>
      </p:sp>
      <p:sp>
        <p:nvSpPr>
          <p:cNvPr id="14" name="슬라이드 번호 개체 틀 3">
            <a:extLst>
              <a:ext uri="{FF2B5EF4-FFF2-40B4-BE49-F238E27FC236}">
                <a16:creationId xmlns:a16="http://schemas.microsoft.com/office/drawing/2014/main" id="{B45E789F-2E61-4EC0-8973-681625FE5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5670" y="6446838"/>
            <a:ext cx="780010" cy="365125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altLang="ko-KR" smtClean="0"/>
              <a:pPr/>
              <a:t>‹#›</a:t>
            </a:fld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BC7DA98-7B92-4F45-80F8-1AEF72A601CF}"/>
              </a:ext>
            </a:extLst>
          </p:cNvPr>
          <p:cNvSpPr/>
          <p:nvPr userDrawn="1"/>
        </p:nvSpPr>
        <p:spPr>
          <a:xfrm>
            <a:off x="1078230" y="2003423"/>
            <a:ext cx="3576082" cy="1857378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+mj-ea"/>
              <a:ea typeface="+mj-ea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92200" y="1885125"/>
            <a:ext cx="3314700" cy="2093975"/>
          </a:xfrm>
        </p:spPr>
        <p:txBody>
          <a:bodyPr rtlCol="0" anchor="ctr">
            <a:normAutofit/>
          </a:bodyPr>
          <a:lstStyle>
            <a:lvl1pPr>
              <a:lnSpc>
                <a:spcPct val="90000"/>
              </a:lnSpc>
              <a:defRPr sz="4400" b="1">
                <a:solidFill>
                  <a:srgbClr val="FFFFFF"/>
                </a:solidFill>
                <a:latin typeface="+mj-ea"/>
                <a:ea typeface="+mj-ea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F96815B-4256-4CE0-9FCF-3A2967CF5792}"/>
              </a:ext>
            </a:extLst>
          </p:cNvPr>
          <p:cNvSpPr/>
          <p:nvPr userDrawn="1"/>
        </p:nvSpPr>
        <p:spPr>
          <a:xfrm>
            <a:off x="1092200" y="993775"/>
            <a:ext cx="1036320" cy="936626"/>
          </a:xfrm>
          <a:prstGeom prst="rect">
            <a:avLst/>
          </a:prstGeom>
          <a:solidFill>
            <a:schemeClr val="tx2">
              <a:lumMod val="20000"/>
              <a:lumOff val="80000"/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1812829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그림 개체 틀 9">
            <a:extLst>
              <a:ext uri="{FF2B5EF4-FFF2-40B4-BE49-F238E27FC236}">
                <a16:creationId xmlns:a16="http://schemas.microsoft.com/office/drawing/2014/main" id="{4F173117-1383-4956-B947-1EA7A51D0D4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654296" cy="58642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10" name="Parallélogramme 14">
            <a:extLst>
              <a:ext uri="{FF2B5EF4-FFF2-40B4-BE49-F238E27FC236}">
                <a16:creationId xmlns:a16="http://schemas.microsoft.com/office/drawing/2014/main" id="{BA60C70F-7EE5-4927-B922-88B1C47FADB9}"/>
              </a:ext>
            </a:extLst>
          </p:cNvPr>
          <p:cNvSpPr/>
          <p:nvPr userDrawn="1"/>
        </p:nvSpPr>
        <p:spPr>
          <a:xfrm>
            <a:off x="7448550" y="0"/>
            <a:ext cx="2857500" cy="6858000"/>
          </a:xfrm>
          <a:prstGeom prst="parallelogram">
            <a:avLst>
              <a:gd name="adj" fmla="val 0"/>
            </a:avLst>
          </a:prstGeom>
          <a:solidFill>
            <a:schemeClr val="bg1">
              <a:lumMod val="9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ko-KR" altLang="en-US" noProof="0">
              <a:latin typeface="+mj-ea"/>
              <a:ea typeface="+mj-ea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5458984" y="497808"/>
            <a:ext cx="5713841" cy="4868609"/>
          </a:xfrm>
        </p:spPr>
        <p:txBody>
          <a:bodyPr rtlCol="0" anchor="ctr"/>
          <a:lstStyle>
            <a:lvl1pPr>
              <a:defRPr>
                <a:latin typeface="+mj-ea"/>
                <a:ea typeface="+mj-ea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12" name="날짜 개체 틀 1">
            <a:extLst>
              <a:ext uri="{FF2B5EF4-FFF2-40B4-BE49-F238E27FC236}">
                <a16:creationId xmlns:a16="http://schemas.microsoft.com/office/drawing/2014/main" id="{F417C55D-4AE8-427B-A32E-9F54E007E68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34126" y="6446838"/>
            <a:ext cx="2584850" cy="365125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fld id="{BA3DD459-0FE7-4AA6-B93A-2DF08B9A9C0F}" type="datetime1">
              <a:rPr lang="ko-KR" altLang="en-US" smtClean="0"/>
              <a:t>2022-06-14</a:t>
            </a:fld>
            <a:endParaRPr lang="ko-KR" altLang="en-US"/>
          </a:p>
        </p:txBody>
      </p:sp>
      <p:sp>
        <p:nvSpPr>
          <p:cNvPr id="13" name="바닥글 개체 틀 2">
            <a:extLst>
              <a:ext uri="{FF2B5EF4-FFF2-40B4-BE49-F238E27FC236}">
                <a16:creationId xmlns:a16="http://schemas.microsoft.com/office/drawing/2014/main" id="{8C05871B-E916-40A4-B5E3-65C15F5A4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4846321" cy="365125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/>
              <a:t>바닥글</a:t>
            </a:r>
          </a:p>
        </p:txBody>
      </p:sp>
      <p:sp>
        <p:nvSpPr>
          <p:cNvPr id="14" name="슬라이드 번호 개체 틀 3">
            <a:extLst>
              <a:ext uri="{FF2B5EF4-FFF2-40B4-BE49-F238E27FC236}">
                <a16:creationId xmlns:a16="http://schemas.microsoft.com/office/drawing/2014/main" id="{B45E789F-2E61-4EC0-8973-681625FE5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5670" y="6446838"/>
            <a:ext cx="780010" cy="365125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altLang="ko-KR" smtClean="0"/>
              <a:pPr/>
              <a:t>‹#›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92200" y="1885125"/>
            <a:ext cx="3068833" cy="2093975"/>
          </a:xfrm>
        </p:spPr>
        <p:txBody>
          <a:bodyPr rtlCol="0" anchor="ctr">
            <a:normAutofit/>
          </a:bodyPr>
          <a:lstStyle>
            <a:lvl1pPr>
              <a:lnSpc>
                <a:spcPct val="90000"/>
              </a:lnSpc>
              <a:defRPr sz="4400" b="1" i="0">
                <a:solidFill>
                  <a:srgbClr val="FFFFFF"/>
                </a:solidFill>
                <a:latin typeface="+mj-ea"/>
                <a:ea typeface="+mj-ea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9543055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arallélogramme 14">
            <a:extLst>
              <a:ext uri="{FF2B5EF4-FFF2-40B4-BE49-F238E27FC236}">
                <a16:creationId xmlns:a16="http://schemas.microsoft.com/office/drawing/2014/main" id="{BA60C70F-7EE5-4927-B922-88B1C47FADB9}"/>
              </a:ext>
            </a:extLst>
          </p:cNvPr>
          <p:cNvSpPr/>
          <p:nvPr userDrawn="1"/>
        </p:nvSpPr>
        <p:spPr>
          <a:xfrm>
            <a:off x="7448550" y="0"/>
            <a:ext cx="2857500" cy="6858000"/>
          </a:xfrm>
          <a:prstGeom prst="parallelogram">
            <a:avLst>
              <a:gd name="adj" fmla="val 0"/>
            </a:avLst>
          </a:prstGeom>
          <a:solidFill>
            <a:schemeClr val="bg1">
              <a:lumMod val="9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ko-KR" altLang="en-US" noProof="0">
              <a:latin typeface="+mj-ea"/>
              <a:ea typeface="+mj-ea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84722" y="548355"/>
            <a:ext cx="6054846" cy="634336"/>
          </a:xfrm>
        </p:spPr>
        <p:txBody>
          <a:bodyPr rtlCol="0" anchor="ctr">
            <a:noAutofit/>
          </a:bodyPr>
          <a:lstStyle>
            <a:lvl1pPr>
              <a:lnSpc>
                <a:spcPct val="90000"/>
              </a:lnSpc>
              <a:defRPr sz="3600" b="1" i="0">
                <a:solidFill>
                  <a:srgbClr val="FFFFFF"/>
                </a:solidFill>
                <a:latin typeface="+mj-ea"/>
                <a:ea typeface="+mj-ea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5100833" y="1611313"/>
            <a:ext cx="6072099" cy="3755104"/>
          </a:xfrm>
        </p:spPr>
        <p:txBody>
          <a:bodyPr rtlCol="0" anchor="t">
            <a:normAutofit/>
          </a:bodyPr>
          <a:lstStyle>
            <a:lvl1pPr>
              <a:defRPr sz="2400">
                <a:latin typeface="+mj-ea"/>
                <a:ea typeface="+mj-ea"/>
              </a:defRPr>
            </a:lvl1pPr>
            <a:lvl2pPr>
              <a:defRPr sz="2000">
                <a:latin typeface="+mj-ea"/>
                <a:ea typeface="+mj-ea"/>
              </a:defRPr>
            </a:lvl2pPr>
            <a:lvl3pPr>
              <a:defRPr sz="1600">
                <a:latin typeface="+mj-ea"/>
                <a:ea typeface="+mj-ea"/>
              </a:defRPr>
            </a:lvl3pPr>
            <a:lvl4pPr>
              <a:defRPr sz="1600">
                <a:latin typeface="+mj-ea"/>
                <a:ea typeface="+mj-ea"/>
              </a:defRPr>
            </a:lvl4pPr>
            <a:lvl5pPr>
              <a:defRPr sz="1600">
                <a:latin typeface="+mj-ea"/>
                <a:ea typeface="+mj-ea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12" name="날짜 개체 틀 1">
            <a:extLst>
              <a:ext uri="{FF2B5EF4-FFF2-40B4-BE49-F238E27FC236}">
                <a16:creationId xmlns:a16="http://schemas.microsoft.com/office/drawing/2014/main" id="{F417C55D-4AE8-427B-A32E-9F54E007E68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34126" y="6446838"/>
            <a:ext cx="2584850" cy="365125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fld id="{074B4F11-4DF2-48DF-810B-F220F7619899}" type="datetime1">
              <a:rPr lang="ko-KR" altLang="en-US" smtClean="0"/>
              <a:t>2022-06-14</a:t>
            </a:fld>
            <a:endParaRPr lang="ko-KR" altLang="en-US"/>
          </a:p>
        </p:txBody>
      </p:sp>
      <p:sp>
        <p:nvSpPr>
          <p:cNvPr id="13" name="바닥글 개체 틀 2">
            <a:extLst>
              <a:ext uri="{FF2B5EF4-FFF2-40B4-BE49-F238E27FC236}">
                <a16:creationId xmlns:a16="http://schemas.microsoft.com/office/drawing/2014/main" id="{8C05871B-E916-40A4-B5E3-65C15F5A4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4846321" cy="365125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/>
              <a:t>바닥글</a:t>
            </a:r>
          </a:p>
        </p:txBody>
      </p:sp>
      <p:sp>
        <p:nvSpPr>
          <p:cNvPr id="14" name="슬라이드 번호 개체 틀 3">
            <a:extLst>
              <a:ext uri="{FF2B5EF4-FFF2-40B4-BE49-F238E27FC236}">
                <a16:creationId xmlns:a16="http://schemas.microsoft.com/office/drawing/2014/main" id="{B45E789F-2E61-4EC0-8973-681625FE5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5670" y="6446838"/>
            <a:ext cx="780010" cy="365125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altLang="ko-KR" smtClean="0"/>
              <a:pPr/>
              <a:t>‹#›</a:t>
            </a:fld>
            <a:endParaRPr lang="ko-KR" altLang="en-US"/>
          </a:p>
        </p:txBody>
      </p:sp>
      <p:sp>
        <p:nvSpPr>
          <p:cNvPr id="18" name="그림 개체 틀 9">
            <a:extLst>
              <a:ext uri="{FF2B5EF4-FFF2-40B4-BE49-F238E27FC236}">
                <a16:creationId xmlns:a16="http://schemas.microsoft.com/office/drawing/2014/main" id="{4F173117-1383-4956-B947-1EA7A51D0D4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654296" cy="5864225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</p:spTree>
    <p:extLst>
      <p:ext uri="{BB962C8B-B14F-4D97-AF65-F5344CB8AC3E}">
        <p14:creationId xmlns:p14="http://schemas.microsoft.com/office/powerpoint/2010/main" val="17510465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그림 개체 틀 9">
            <a:extLst>
              <a:ext uri="{FF2B5EF4-FFF2-40B4-BE49-F238E27FC236}">
                <a16:creationId xmlns:a16="http://schemas.microsoft.com/office/drawing/2014/main" id="{4F173117-1383-4956-B947-1EA7A51D0D4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3541486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10" name="Parallélogramme 14">
            <a:extLst>
              <a:ext uri="{FF2B5EF4-FFF2-40B4-BE49-F238E27FC236}">
                <a16:creationId xmlns:a16="http://schemas.microsoft.com/office/drawing/2014/main" id="{BA60C70F-7EE5-4927-B922-88B1C47FADB9}"/>
              </a:ext>
            </a:extLst>
          </p:cNvPr>
          <p:cNvSpPr/>
          <p:nvPr userDrawn="1"/>
        </p:nvSpPr>
        <p:spPr>
          <a:xfrm>
            <a:off x="7448550" y="0"/>
            <a:ext cx="2857500" cy="6858000"/>
          </a:xfrm>
          <a:prstGeom prst="parallelogram">
            <a:avLst>
              <a:gd name="adj" fmla="val 0"/>
            </a:avLst>
          </a:prstGeom>
          <a:solidFill>
            <a:schemeClr val="bg1">
              <a:lumMod val="9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ko-KR" altLang="en-US" noProof="0">
              <a:latin typeface="+mj-ea"/>
              <a:ea typeface="+mj-ea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068577" y="880375"/>
            <a:ext cx="6054846" cy="634336"/>
          </a:xfrm>
        </p:spPr>
        <p:txBody>
          <a:bodyPr rtlCol="0" anchor="ctr">
            <a:noAutofit/>
          </a:bodyPr>
          <a:lstStyle>
            <a:lvl1pPr algn="ctr">
              <a:lnSpc>
                <a:spcPct val="90000"/>
              </a:lnSpc>
              <a:defRPr sz="3600" b="1" i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12" name="날짜 개체 틀 1">
            <a:extLst>
              <a:ext uri="{FF2B5EF4-FFF2-40B4-BE49-F238E27FC236}">
                <a16:creationId xmlns:a16="http://schemas.microsoft.com/office/drawing/2014/main" id="{F417C55D-4AE8-427B-A32E-9F54E007E68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34126" y="6446838"/>
            <a:ext cx="2584850" cy="365125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fld id="{78EFD5AB-8D1C-457A-8BE6-E8F97D5EEC2F}" type="datetime1">
              <a:rPr lang="ko-KR" altLang="en-US" smtClean="0"/>
              <a:t>2022-06-14</a:t>
            </a:fld>
            <a:endParaRPr lang="ko-KR" altLang="en-US"/>
          </a:p>
        </p:txBody>
      </p:sp>
      <p:sp>
        <p:nvSpPr>
          <p:cNvPr id="13" name="바닥글 개체 틀 2">
            <a:extLst>
              <a:ext uri="{FF2B5EF4-FFF2-40B4-BE49-F238E27FC236}">
                <a16:creationId xmlns:a16="http://schemas.microsoft.com/office/drawing/2014/main" id="{8C05871B-E916-40A4-B5E3-65C15F5A4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4846321" cy="365125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/>
              <a:t>바닥글</a:t>
            </a:r>
          </a:p>
        </p:txBody>
      </p:sp>
      <p:sp>
        <p:nvSpPr>
          <p:cNvPr id="14" name="슬라이드 번호 개체 틀 3">
            <a:extLst>
              <a:ext uri="{FF2B5EF4-FFF2-40B4-BE49-F238E27FC236}">
                <a16:creationId xmlns:a16="http://schemas.microsoft.com/office/drawing/2014/main" id="{B45E789F-2E61-4EC0-8973-681625FE5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5670" y="6446838"/>
            <a:ext cx="780010" cy="365125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altLang="ko-KR" smtClean="0"/>
              <a:pPr/>
              <a:t>‹#›</a:t>
            </a:fld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F446475-024F-4C71-99D3-501468ACAD11}"/>
              </a:ext>
            </a:extLst>
          </p:cNvPr>
          <p:cNvSpPr/>
          <p:nvPr userDrawn="1"/>
        </p:nvSpPr>
        <p:spPr>
          <a:xfrm>
            <a:off x="5577840" y="0"/>
            <a:ext cx="1036320" cy="6858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7676028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arallélogramme 14">
            <a:extLst>
              <a:ext uri="{FF2B5EF4-FFF2-40B4-BE49-F238E27FC236}">
                <a16:creationId xmlns:a16="http://schemas.microsoft.com/office/drawing/2014/main" id="{BA60C70F-7EE5-4927-B922-88B1C47FADB9}"/>
              </a:ext>
            </a:extLst>
          </p:cNvPr>
          <p:cNvSpPr/>
          <p:nvPr userDrawn="1"/>
        </p:nvSpPr>
        <p:spPr>
          <a:xfrm>
            <a:off x="7448550" y="0"/>
            <a:ext cx="2857500" cy="6858000"/>
          </a:xfrm>
          <a:prstGeom prst="parallelogram">
            <a:avLst>
              <a:gd name="adj" fmla="val 0"/>
            </a:avLst>
          </a:prstGeom>
          <a:solidFill>
            <a:schemeClr val="bg1">
              <a:lumMod val="9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ko-KR" altLang="en-US" noProof="0">
              <a:latin typeface="+mj-ea"/>
              <a:ea typeface="+mj-ea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8F6D61-9E88-4632-A0A8-CB2E0CC5DEAF}"/>
              </a:ext>
            </a:extLst>
          </p:cNvPr>
          <p:cNvSpPr/>
          <p:nvPr userDrawn="1"/>
        </p:nvSpPr>
        <p:spPr>
          <a:xfrm>
            <a:off x="4654312" y="507333"/>
            <a:ext cx="7537688" cy="48495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+mj-ea"/>
              <a:ea typeface="+mj-ea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586422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92200" y="1885125"/>
            <a:ext cx="3068833" cy="2093975"/>
          </a:xfrm>
        </p:spPr>
        <p:txBody>
          <a:bodyPr rtlCol="0" anchor="ctr">
            <a:normAutofit/>
          </a:bodyPr>
          <a:lstStyle>
            <a:lvl1pPr>
              <a:lnSpc>
                <a:spcPct val="90000"/>
              </a:lnSpc>
              <a:defRPr sz="4400" b="1" i="0">
                <a:solidFill>
                  <a:srgbClr val="FFFFFF"/>
                </a:solidFill>
                <a:latin typeface="+mj-ea"/>
                <a:ea typeface="+mj-ea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6473373" y="943430"/>
            <a:ext cx="4699452" cy="3977366"/>
          </a:xfrm>
        </p:spPr>
        <p:txBody>
          <a:bodyPr rtlCol="0" anchor="ctr">
            <a:normAutofit/>
          </a:bodyPr>
          <a:lstStyle>
            <a:lvl1pPr>
              <a:defRPr sz="2400">
                <a:latin typeface="+mj-ea"/>
                <a:ea typeface="+mj-ea"/>
              </a:defRPr>
            </a:lvl1pPr>
            <a:lvl2pPr>
              <a:defRPr sz="2000">
                <a:latin typeface="+mj-ea"/>
                <a:ea typeface="+mj-ea"/>
              </a:defRPr>
            </a:lvl2pPr>
            <a:lvl3pPr>
              <a:defRPr sz="1600">
                <a:latin typeface="+mj-ea"/>
                <a:ea typeface="+mj-ea"/>
              </a:defRPr>
            </a:lvl3pPr>
            <a:lvl4pPr>
              <a:defRPr sz="1600">
                <a:latin typeface="+mj-ea"/>
                <a:ea typeface="+mj-ea"/>
              </a:defRPr>
            </a:lvl4pPr>
            <a:lvl5pPr>
              <a:defRPr sz="1600">
                <a:latin typeface="+mj-ea"/>
                <a:ea typeface="+mj-ea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12" name="날짜 개체 틀 1">
            <a:extLst>
              <a:ext uri="{FF2B5EF4-FFF2-40B4-BE49-F238E27FC236}">
                <a16:creationId xmlns:a16="http://schemas.microsoft.com/office/drawing/2014/main" id="{F417C55D-4AE8-427B-A32E-9F54E007E68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34126" y="6446838"/>
            <a:ext cx="2584850" cy="365125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fld id="{A466458A-F664-44A1-A604-AABF0AAC9E63}" type="datetime1">
              <a:rPr lang="ko-KR" altLang="en-US" smtClean="0"/>
              <a:t>2022-06-14</a:t>
            </a:fld>
            <a:endParaRPr lang="ko-KR" altLang="en-US"/>
          </a:p>
        </p:txBody>
      </p:sp>
      <p:sp>
        <p:nvSpPr>
          <p:cNvPr id="13" name="바닥글 개체 틀 2">
            <a:extLst>
              <a:ext uri="{FF2B5EF4-FFF2-40B4-BE49-F238E27FC236}">
                <a16:creationId xmlns:a16="http://schemas.microsoft.com/office/drawing/2014/main" id="{8C05871B-E916-40A4-B5E3-65C15F5A4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4846321" cy="365125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/>
              <a:t>바닥글</a:t>
            </a:r>
          </a:p>
        </p:txBody>
      </p:sp>
      <p:sp>
        <p:nvSpPr>
          <p:cNvPr id="14" name="슬라이드 번호 개체 틀 3">
            <a:extLst>
              <a:ext uri="{FF2B5EF4-FFF2-40B4-BE49-F238E27FC236}">
                <a16:creationId xmlns:a16="http://schemas.microsoft.com/office/drawing/2014/main" id="{B45E789F-2E61-4EC0-8973-681625FE5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5670" y="6446838"/>
            <a:ext cx="780010" cy="365125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altLang="ko-KR" smtClean="0"/>
              <a:pPr/>
              <a:t>‹#›</a:t>
            </a:fld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F73BF96-A07C-4AAA-A37F-65151BD22A70}"/>
              </a:ext>
            </a:extLst>
          </p:cNvPr>
          <p:cNvSpPr/>
          <p:nvPr userDrawn="1"/>
        </p:nvSpPr>
        <p:spPr>
          <a:xfrm>
            <a:off x="4370251" y="2322780"/>
            <a:ext cx="1348378" cy="121866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01277159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arallélogramme 14">
            <a:extLst>
              <a:ext uri="{FF2B5EF4-FFF2-40B4-BE49-F238E27FC236}">
                <a16:creationId xmlns:a16="http://schemas.microsoft.com/office/drawing/2014/main" id="{BA60C70F-7EE5-4927-B922-88B1C47FADB9}"/>
              </a:ext>
            </a:extLst>
          </p:cNvPr>
          <p:cNvSpPr/>
          <p:nvPr userDrawn="1"/>
        </p:nvSpPr>
        <p:spPr>
          <a:xfrm>
            <a:off x="7448550" y="0"/>
            <a:ext cx="2857500" cy="6858000"/>
          </a:xfrm>
          <a:prstGeom prst="parallelogram">
            <a:avLst>
              <a:gd name="adj" fmla="val 0"/>
            </a:avLst>
          </a:prstGeom>
          <a:solidFill>
            <a:schemeClr val="bg1">
              <a:lumMod val="9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ko-KR" altLang="en-US" noProof="0">
              <a:latin typeface="+mj-ea"/>
              <a:ea typeface="+mj-ea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8F6D61-9E88-4632-A0A8-CB2E0CC5DEAF}"/>
              </a:ext>
            </a:extLst>
          </p:cNvPr>
          <p:cNvSpPr/>
          <p:nvPr userDrawn="1"/>
        </p:nvSpPr>
        <p:spPr>
          <a:xfrm>
            <a:off x="4654312" y="507333"/>
            <a:ext cx="7537688" cy="48495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+mj-ea"/>
              <a:ea typeface="+mj-ea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 userDrawn="1"/>
        </p:nvSpPr>
        <p:spPr>
          <a:xfrm>
            <a:off x="16" y="0"/>
            <a:ext cx="4654296" cy="58642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92200" y="1885125"/>
            <a:ext cx="3068833" cy="2093975"/>
          </a:xfrm>
        </p:spPr>
        <p:txBody>
          <a:bodyPr rtlCol="0" anchor="ctr">
            <a:normAutofit/>
          </a:bodyPr>
          <a:lstStyle>
            <a:lvl1pPr>
              <a:lnSpc>
                <a:spcPct val="90000"/>
              </a:lnSpc>
              <a:defRPr sz="4400" b="1" i="0">
                <a:solidFill>
                  <a:srgbClr val="FFFFFF"/>
                </a:solidFill>
                <a:latin typeface="+mj-ea"/>
                <a:ea typeface="+mj-ea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6518529" y="943430"/>
            <a:ext cx="4654296" cy="3977366"/>
          </a:xfrm>
        </p:spPr>
        <p:txBody>
          <a:bodyPr rtlCol="0" anchor="ctr">
            <a:normAutofit/>
          </a:bodyPr>
          <a:lstStyle>
            <a:lvl1pPr>
              <a:defRPr sz="2400">
                <a:latin typeface="+mj-ea"/>
                <a:ea typeface="+mj-ea"/>
              </a:defRPr>
            </a:lvl1pPr>
            <a:lvl2pPr>
              <a:defRPr sz="2000">
                <a:latin typeface="+mj-ea"/>
                <a:ea typeface="+mj-ea"/>
              </a:defRPr>
            </a:lvl2pPr>
            <a:lvl3pPr>
              <a:defRPr sz="1600">
                <a:latin typeface="+mj-ea"/>
                <a:ea typeface="+mj-ea"/>
              </a:defRPr>
            </a:lvl3pPr>
            <a:lvl4pPr>
              <a:defRPr sz="1600">
                <a:latin typeface="+mj-ea"/>
                <a:ea typeface="+mj-ea"/>
              </a:defRPr>
            </a:lvl4pPr>
            <a:lvl5pPr>
              <a:defRPr sz="1600">
                <a:latin typeface="+mj-ea"/>
                <a:ea typeface="+mj-ea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12" name="날짜 개체 틀 1">
            <a:extLst>
              <a:ext uri="{FF2B5EF4-FFF2-40B4-BE49-F238E27FC236}">
                <a16:creationId xmlns:a16="http://schemas.microsoft.com/office/drawing/2014/main" id="{F417C55D-4AE8-427B-A32E-9F54E007E68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34126" y="6446838"/>
            <a:ext cx="2584850" cy="365125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fld id="{D54705D4-1022-4BAD-94F3-DD15CB412390}" type="datetime1">
              <a:rPr lang="ko-KR" altLang="en-US" smtClean="0"/>
              <a:t>2022-06-14</a:t>
            </a:fld>
            <a:endParaRPr lang="ko-KR" altLang="en-US"/>
          </a:p>
        </p:txBody>
      </p:sp>
      <p:sp>
        <p:nvSpPr>
          <p:cNvPr id="13" name="바닥글 개체 틀 2">
            <a:extLst>
              <a:ext uri="{FF2B5EF4-FFF2-40B4-BE49-F238E27FC236}">
                <a16:creationId xmlns:a16="http://schemas.microsoft.com/office/drawing/2014/main" id="{8C05871B-E916-40A4-B5E3-65C15F5A4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4846321" cy="365125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/>
              <a:t>바닥글</a:t>
            </a:r>
          </a:p>
        </p:txBody>
      </p:sp>
      <p:sp>
        <p:nvSpPr>
          <p:cNvPr id="14" name="슬라이드 번호 개체 틀 3">
            <a:extLst>
              <a:ext uri="{FF2B5EF4-FFF2-40B4-BE49-F238E27FC236}">
                <a16:creationId xmlns:a16="http://schemas.microsoft.com/office/drawing/2014/main" id="{B45E789F-2E61-4EC0-8973-681625FE5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5670" y="6446838"/>
            <a:ext cx="780010" cy="365125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altLang="ko-KR" smtClean="0"/>
              <a:pPr/>
              <a:t>‹#›</a:t>
            </a:fld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127F28F-6C7B-471B-9839-EF88426C1976}"/>
              </a:ext>
            </a:extLst>
          </p:cNvPr>
          <p:cNvSpPr/>
          <p:nvPr userDrawn="1"/>
        </p:nvSpPr>
        <p:spPr>
          <a:xfrm>
            <a:off x="4370251" y="2322780"/>
            <a:ext cx="1348378" cy="121866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49861624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그림 개체 틀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15" y="0"/>
            <a:ext cx="12191985" cy="4578350"/>
          </a:xfrm>
          <a:solidFill>
            <a:schemeClr val="bg1"/>
          </a:solidFill>
        </p:spPr>
        <p:txBody>
          <a:bodyPr lIns="457200" tIns="457200" rtlCol="0" anchor="t">
            <a:normAutofit/>
          </a:bodyPr>
          <a:lstStyle>
            <a:lvl1pPr marL="0" indent="0">
              <a:buNone/>
              <a:defRPr sz="2000">
                <a:latin typeface="+mj-ea"/>
                <a:ea typeface="+mj-ea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rtlCol="0" anchor="b">
            <a:noAutofit/>
          </a:bodyPr>
          <a:lstStyle>
            <a:lvl1pPr algn="ctr">
              <a:defRPr sz="4400" b="1">
                <a:solidFill>
                  <a:srgbClr val="FFFFFF"/>
                </a:solidFill>
                <a:latin typeface="+mj-ea"/>
                <a:ea typeface="+mj-ea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 hasCustomPrompt="1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 rtlCol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  <a:latin typeface="+mj-ea"/>
                <a:ea typeface="+mj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fld id="{610E0F4C-A498-46DC-9123-C4D2CCDE97E2}" type="datetime1">
              <a:rPr lang="ko-KR" altLang="en-US" smtClean="0"/>
              <a:t>2022-06-14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ko-KR" altLang="en-US"/>
              <a:t>바닥글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altLang="ko-KR" smtClean="0"/>
              <a:pPr/>
              <a:t>‹#›</a:t>
            </a:fld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4A4DE4A-F8EF-47D5-8C37-A9021C2BB6A3}"/>
              </a:ext>
            </a:extLst>
          </p:cNvPr>
          <p:cNvSpPr/>
          <p:nvPr userDrawn="1"/>
        </p:nvSpPr>
        <p:spPr>
          <a:xfrm>
            <a:off x="3536950" y="4535901"/>
            <a:ext cx="5118100" cy="12566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59869563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lIns="45720" tIns="0" rIns="45720" bIns="0" rtlCol="0"/>
          <a:lstStyle/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24B2B94-B8E2-43C2-8653-58CB5706E827}" type="datetime1">
              <a:rPr lang="ko-KR" altLang="en-US" noProof="0" smtClean="0"/>
              <a:t>2022-06-14</a:t>
            </a:fld>
            <a:endParaRPr lang="ko-KR" altLang="en-US" noProof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바닥글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ko-KR" noProof="0" smtClean="0"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5560409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arallélogramme 14">
            <a:extLst>
              <a:ext uri="{FF2B5EF4-FFF2-40B4-BE49-F238E27FC236}">
                <a16:creationId xmlns:a16="http://schemas.microsoft.com/office/drawing/2014/main" id="{F5AA8A10-E19C-430B-9D5D-8D12F92BFEC5}"/>
              </a:ext>
            </a:extLst>
          </p:cNvPr>
          <p:cNvSpPr/>
          <p:nvPr userDrawn="1"/>
        </p:nvSpPr>
        <p:spPr>
          <a:xfrm>
            <a:off x="7972121" y="0"/>
            <a:ext cx="2857500" cy="6858000"/>
          </a:xfrm>
          <a:prstGeom prst="parallelogram">
            <a:avLst>
              <a:gd name="adj" fmla="val 0"/>
            </a:avLst>
          </a:prstGeom>
          <a:solidFill>
            <a:schemeClr val="bg1">
              <a:lumMod val="9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ko-KR" altLang="en-US" noProof="0">
              <a:latin typeface="+mj-ea"/>
              <a:ea typeface="+mj-ea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7C93D4F-3003-4D58-9AFB-356A0F800F42}"/>
              </a:ext>
            </a:extLst>
          </p:cNvPr>
          <p:cNvSpPr/>
          <p:nvPr userDrawn="1"/>
        </p:nvSpPr>
        <p:spPr>
          <a:xfrm>
            <a:off x="6394450" y="0"/>
            <a:ext cx="153926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+mj-ea"/>
              <a:ea typeface="+mj-ea"/>
            </a:endParaRP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19541026-689E-47B6-8590-5A95D5BADA89}" type="datetime1">
              <a:rPr lang="ko-KR" altLang="en-US" smtClean="0"/>
              <a:t>2022-06-14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r>
              <a:rPr lang="ko-KR" altLang="en-US"/>
              <a:t>바닥글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altLang="ko-KR" smtClean="0"/>
              <a:pPr/>
              <a:t>‹#›</a:t>
            </a:fld>
            <a:endParaRPr lang="ko-KR" altLang="en-US"/>
          </a:p>
        </p:txBody>
      </p:sp>
      <p:sp>
        <p:nvSpPr>
          <p:cNvPr id="10" name="그림 개체 틀 9">
            <a:extLst>
              <a:ext uri="{FF2B5EF4-FFF2-40B4-BE49-F238E27FC236}">
                <a16:creationId xmlns:a16="http://schemas.microsoft.com/office/drawing/2014/main" id="{86028FDE-6655-4B55-B3B4-5B366034E8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311900" cy="6858000"/>
          </a:xfrm>
        </p:spPr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629400" y="758952"/>
            <a:ext cx="4526280" cy="3227514"/>
          </a:xfrm>
        </p:spPr>
        <p:txBody>
          <a:bodyPr rtlCol="0" anchor="b">
            <a:normAutofit/>
          </a:bodyPr>
          <a:lstStyle>
            <a:lvl1pPr algn="l">
              <a:lnSpc>
                <a:spcPct val="90000"/>
              </a:lnSpc>
              <a:defRPr sz="6000" b="1" spc="-50" baseline="0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6632171" y="4508500"/>
            <a:ext cx="4526280" cy="1279652"/>
          </a:xfrm>
        </p:spPr>
        <p:txBody>
          <a:bodyPr lIns="91440" rIns="91440" rtlCol="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pPr rtl="0"/>
            <a:r>
              <a:rPr lang="ko-KR" altLang="en-US" noProof="0"/>
              <a:t>클릭하여 마스터 부제목 스타일 편집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D3E1BBA-670B-4CAE-B839-50ADB23DDBC6}"/>
              </a:ext>
            </a:extLst>
          </p:cNvPr>
          <p:cNvSpPr/>
          <p:nvPr userDrawn="1"/>
        </p:nvSpPr>
        <p:spPr>
          <a:xfrm>
            <a:off x="6311900" y="0"/>
            <a:ext cx="153926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6639385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1346200"/>
            <a:ext cx="2448033" cy="4530725"/>
          </a:xfrm>
        </p:spPr>
        <p:txBody>
          <a:bodyPr vert="eaVert" rtlCol="0"/>
          <a:lstStyle>
            <a:lvl1pPr>
              <a:defRPr>
                <a:latin typeface="+mj-ea"/>
                <a:ea typeface="+mj-ea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 hasCustomPrompt="1"/>
          </p:nvPr>
        </p:nvSpPr>
        <p:spPr>
          <a:xfrm>
            <a:off x="1092200" y="1346200"/>
            <a:ext cx="7480300" cy="4530723"/>
          </a:xfrm>
        </p:spPr>
        <p:txBody>
          <a:bodyPr vert="eaVert" lIns="45720" tIns="0" rIns="45720" bIns="0" rtlCol="0"/>
          <a:lstStyle>
            <a:lvl1pPr>
              <a:defRPr>
                <a:latin typeface="+mj-ea"/>
                <a:ea typeface="+mj-ea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9CEB0ACA-89A4-4A8E-95D7-65C17D5D4A95}" type="datetime1">
              <a:rPr lang="ko-KR" altLang="en-US" smtClean="0"/>
              <a:t>2022-06-14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r>
              <a:rPr lang="ko-KR" altLang="en-US"/>
              <a:t>바닥글</a:t>
            </a:r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altLang="ko-KR" smtClean="0"/>
              <a:pPr/>
              <a:t>‹#›</a:t>
            </a:fld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B443CC6-CDCA-4595-ADAE-DCB961FF1A8E}"/>
              </a:ext>
            </a:extLst>
          </p:cNvPr>
          <p:cNvSpPr/>
          <p:nvPr userDrawn="1"/>
        </p:nvSpPr>
        <p:spPr>
          <a:xfrm rot="16200000">
            <a:off x="8871481" y="-146580"/>
            <a:ext cx="1036320" cy="132948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9406879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/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68B0C19-923F-4A8F-B9A0-ACEF4D473129}" type="datetime1">
              <a:rPr lang="ko-KR" altLang="en-US" noProof="0" smtClean="0"/>
              <a:t>2022-06-14</a:t>
            </a:fld>
            <a:endParaRPr lang="ko-KR" altLang="en-US" noProof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바닥글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ko-KR" noProof="0" smtClean="0"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0182784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arallélogramme 14">
            <a:extLst>
              <a:ext uri="{FF2B5EF4-FFF2-40B4-BE49-F238E27FC236}">
                <a16:creationId xmlns:a16="http://schemas.microsoft.com/office/drawing/2014/main" id="{98B82A56-7790-48EC-983D-AB8F703699B2}"/>
              </a:ext>
            </a:extLst>
          </p:cNvPr>
          <p:cNvSpPr/>
          <p:nvPr userDrawn="1"/>
        </p:nvSpPr>
        <p:spPr>
          <a:xfrm>
            <a:off x="7972121" y="0"/>
            <a:ext cx="2857500" cy="6858000"/>
          </a:xfrm>
          <a:prstGeom prst="parallelogram">
            <a:avLst>
              <a:gd name="adj" fmla="val 0"/>
            </a:avLst>
          </a:prstGeom>
          <a:solidFill>
            <a:schemeClr val="bg1">
              <a:lumMod val="9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ko-KR" altLang="en-US" noProof="0">
              <a:latin typeface="+mj-ea"/>
              <a:ea typeface="+mj-ea"/>
            </a:endParaRP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fld id="{D3A6AF8F-9652-4A1C-BB59-E3A1291B8ACA}" type="datetime1">
              <a:rPr lang="ko-KR" altLang="en-US" smtClean="0"/>
              <a:t>2022-06-14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/>
              <a:t>바닥글</a:t>
            </a:r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altLang="ko-KR" smtClean="0"/>
              <a:pPr/>
              <a:t>‹#›</a:t>
            </a:fld>
            <a:endParaRPr lang="ko-KR" altLang="en-US"/>
          </a:p>
        </p:txBody>
      </p:sp>
      <p:sp>
        <p:nvSpPr>
          <p:cNvPr id="12" name="그림 개체 틀 9">
            <a:extLst>
              <a:ext uri="{FF2B5EF4-FFF2-40B4-BE49-F238E27FC236}">
                <a16:creationId xmlns:a16="http://schemas.microsoft.com/office/drawing/2014/main" id="{E76B772A-7600-4ECE-B5A2-34827D4C710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311900" cy="6858000"/>
          </a:xfrm>
        </p:spPr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3820398-8D1F-4543-ABA0-7A67C38769B3}"/>
              </a:ext>
            </a:extLst>
          </p:cNvPr>
          <p:cNvSpPr/>
          <p:nvPr userDrawn="1"/>
        </p:nvSpPr>
        <p:spPr>
          <a:xfrm>
            <a:off x="2451099" y="3568700"/>
            <a:ext cx="8721725" cy="23082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rtl="0"/>
            <a:endParaRPr lang="ko-KR" altLang="en-US" sz="1400" noProof="0">
              <a:latin typeface="+mj-ea"/>
              <a:ea typeface="+mj-ea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641599" y="3746500"/>
            <a:ext cx="8331202" cy="1308100"/>
          </a:xfrm>
        </p:spPr>
        <p:txBody>
          <a:bodyPr rtlCol="0" anchor="b" anchorCtr="0">
            <a:noAutofit/>
          </a:bodyPr>
          <a:lstStyle>
            <a:lvl1pPr>
              <a:lnSpc>
                <a:spcPct val="90000"/>
              </a:lnSpc>
              <a:defRPr sz="48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 hasCustomPrompt="1"/>
          </p:nvPr>
        </p:nvSpPr>
        <p:spPr>
          <a:xfrm>
            <a:off x="2641600" y="5219700"/>
            <a:ext cx="8331201" cy="586740"/>
          </a:xfrm>
        </p:spPr>
        <p:txBody>
          <a:bodyPr lIns="91440" rIns="91440" rtlCol="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bg1"/>
                </a:solidFill>
                <a:latin typeface="+mj-ea"/>
                <a:ea typeface="+mj-ea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5757C57-BBBA-44C6-9A4D-12F5D1E400AA}"/>
              </a:ext>
            </a:extLst>
          </p:cNvPr>
          <p:cNvSpPr/>
          <p:nvPr userDrawn="1"/>
        </p:nvSpPr>
        <p:spPr>
          <a:xfrm>
            <a:off x="3752850" y="3469101"/>
            <a:ext cx="5118100" cy="12566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5969842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fld id="{1A5EF06D-09A1-43E0-9A33-37E0BCDB0932}" type="datetime1">
              <a:rPr lang="ko-KR" altLang="en-US" smtClean="0"/>
              <a:t>2022-06-14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/>
              <a:t>바닥글</a:t>
            </a:r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altLang="ko-KR" smtClean="0"/>
              <a:pPr/>
              <a:t>‹#›</a:t>
            </a:fld>
            <a:endParaRPr lang="ko-KR" altLang="en-US"/>
          </a:p>
        </p:txBody>
      </p:sp>
      <p:sp>
        <p:nvSpPr>
          <p:cNvPr id="12" name="그림 개체 틀 9">
            <a:extLst>
              <a:ext uri="{FF2B5EF4-FFF2-40B4-BE49-F238E27FC236}">
                <a16:creationId xmlns:a16="http://schemas.microsoft.com/office/drawing/2014/main" id="{E76B772A-7600-4ECE-B5A2-34827D4C710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</p:spPr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3820398-8D1F-4543-ABA0-7A67C38769B3}"/>
              </a:ext>
            </a:extLst>
          </p:cNvPr>
          <p:cNvSpPr/>
          <p:nvPr userDrawn="1"/>
        </p:nvSpPr>
        <p:spPr>
          <a:xfrm>
            <a:off x="1735138" y="3568700"/>
            <a:ext cx="8721725" cy="23082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rtl="0"/>
            <a:endParaRPr lang="ko-KR" altLang="en-US" sz="1400" noProof="0">
              <a:latin typeface="+mj-ea"/>
              <a:ea typeface="+mj-ea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30399" y="3746500"/>
            <a:ext cx="8331202" cy="1308100"/>
          </a:xfrm>
        </p:spPr>
        <p:txBody>
          <a:bodyPr rtlCol="0" anchor="b" anchorCtr="0">
            <a:noAutofit/>
          </a:bodyPr>
          <a:lstStyle>
            <a:lvl1pPr algn="ctr">
              <a:lnSpc>
                <a:spcPct val="90000"/>
              </a:lnSpc>
              <a:defRPr sz="48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 hasCustomPrompt="1"/>
          </p:nvPr>
        </p:nvSpPr>
        <p:spPr>
          <a:xfrm>
            <a:off x="1930400" y="5219700"/>
            <a:ext cx="8331201" cy="586740"/>
          </a:xfrm>
        </p:spPr>
        <p:txBody>
          <a:bodyPr lIns="91440" rIns="91440" rtlCol="0" anchor="t" anchorCtr="0">
            <a:normAutofit/>
          </a:bodyPr>
          <a:lstStyle>
            <a:lvl1pPr marL="0" indent="0" algn="ctr">
              <a:buNone/>
              <a:defRPr sz="2400" cap="all" spc="200" baseline="0">
                <a:solidFill>
                  <a:schemeClr val="bg1"/>
                </a:solidFill>
                <a:latin typeface="+mj-ea"/>
                <a:ea typeface="+mj-ea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5757C57-BBBA-44C6-9A4D-12F5D1E400AA}"/>
              </a:ext>
            </a:extLst>
          </p:cNvPr>
          <p:cNvSpPr/>
          <p:nvPr userDrawn="1"/>
        </p:nvSpPr>
        <p:spPr>
          <a:xfrm>
            <a:off x="3536950" y="3469101"/>
            <a:ext cx="5118100" cy="12566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7664897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rtlCol="0"/>
          <a:lstStyle/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 hasCustomPrompt="1"/>
          </p:nvPr>
        </p:nvSpPr>
        <p:spPr>
          <a:xfrm>
            <a:off x="1097280" y="2120900"/>
            <a:ext cx="4639736" cy="3748193"/>
          </a:xfrm>
        </p:spPr>
        <p:txBody>
          <a:bodyPr rtlCol="0"/>
          <a:lstStyle/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 hasCustomPrompt="1"/>
          </p:nvPr>
        </p:nvSpPr>
        <p:spPr>
          <a:xfrm>
            <a:off x="6515944" y="2120900"/>
            <a:ext cx="4639736" cy="3748194"/>
          </a:xfrm>
        </p:spPr>
        <p:txBody>
          <a:bodyPr rtlCol="0"/>
          <a:lstStyle/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5B22A3C-7DA4-4865-9361-73FE469CB5F6}" type="datetime1">
              <a:rPr lang="ko-KR" altLang="en-US" noProof="0" smtClean="0"/>
              <a:t>2022-06-14</a:t>
            </a:fld>
            <a:endParaRPr lang="ko-KR" altLang="en-US" noProof="0"/>
          </a:p>
        </p:txBody>
      </p:sp>
      <p:sp>
        <p:nvSpPr>
          <p:cNvPr id="9" name="바닥글 개체 틀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바닥글</a:t>
            </a:r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ko-KR" noProof="0" smtClean="0"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3879728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rtlCol="0"/>
          <a:lstStyle/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 hasCustomPrompt="1"/>
          </p:nvPr>
        </p:nvSpPr>
        <p:spPr>
          <a:xfrm>
            <a:off x="1097280" y="2057400"/>
            <a:ext cx="4639736" cy="736282"/>
          </a:xfrm>
        </p:spPr>
        <p:txBody>
          <a:bodyPr lIns="91440" rIns="91440" rtlCol="0" anchor="ctr">
            <a:noAutofit/>
          </a:bodyPr>
          <a:lstStyle>
            <a:lvl1pPr marL="0" indent="0" algn="l">
              <a:buNone/>
              <a:defRPr sz="2400" b="1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 hasCustomPrompt="1"/>
          </p:nvPr>
        </p:nvSpPr>
        <p:spPr>
          <a:xfrm>
            <a:off x="1186731" y="2958274"/>
            <a:ext cx="4639736" cy="2910821"/>
          </a:xfrm>
        </p:spPr>
        <p:txBody>
          <a:bodyPr rtlCol="0"/>
          <a:lstStyle/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 hasCustomPrompt="1"/>
          </p:nvPr>
        </p:nvSpPr>
        <p:spPr>
          <a:xfrm>
            <a:off x="6515944" y="2057400"/>
            <a:ext cx="4639736" cy="736282"/>
          </a:xfrm>
        </p:spPr>
        <p:txBody>
          <a:bodyPr lIns="91440" rIns="91440" rtlCol="0" anchor="ctr">
            <a:noAutofit/>
          </a:bodyPr>
          <a:lstStyle>
            <a:lvl1pPr marL="0" indent="0">
              <a:buNone/>
              <a:defRPr sz="2400" b="1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 hasCustomPrompt="1"/>
          </p:nvPr>
        </p:nvSpPr>
        <p:spPr>
          <a:xfrm>
            <a:off x="6605395" y="2958273"/>
            <a:ext cx="4639736" cy="2910821"/>
          </a:xfrm>
        </p:spPr>
        <p:txBody>
          <a:bodyPr rtlCol="0"/>
          <a:lstStyle/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555FD83-6DBB-4D36-869C-A8467DCAFE1B}" type="datetime1">
              <a:rPr lang="ko-KR" altLang="en-US" noProof="0" smtClean="0"/>
              <a:t>2022-06-14</a:t>
            </a:fld>
            <a:endParaRPr lang="ko-KR" altLang="en-US" noProof="0"/>
          </a:p>
        </p:txBody>
      </p:sp>
      <p:sp>
        <p:nvSpPr>
          <p:cNvPr id="11" name="바닥글 개체 틀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바닥글</a:t>
            </a:r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ko-KR" noProof="0" smtClean="0"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195941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92CC6CD-2BAD-4A52-9EBB-81164FEE5041}" type="datetime1">
              <a:rPr lang="ko-KR" altLang="en-US" noProof="0" smtClean="0"/>
              <a:t>2022-06-14</a:t>
            </a:fld>
            <a:endParaRPr lang="ko-KR" altLang="en-US" noProof="0"/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바닥글</a:t>
            </a: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ko-KR" noProof="0" smtClean="0"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11800130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비어 있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rallélogramme 14">
            <a:extLst>
              <a:ext uri="{FF2B5EF4-FFF2-40B4-BE49-F238E27FC236}">
                <a16:creationId xmlns:a16="http://schemas.microsoft.com/office/drawing/2014/main" id="{AF082EE3-41AA-4817-A1CC-C33DDB8F675F}"/>
              </a:ext>
            </a:extLst>
          </p:cNvPr>
          <p:cNvSpPr/>
          <p:nvPr userDrawn="1"/>
        </p:nvSpPr>
        <p:spPr>
          <a:xfrm>
            <a:off x="4667250" y="0"/>
            <a:ext cx="2857500" cy="6858000"/>
          </a:xfrm>
          <a:prstGeom prst="parallelogram">
            <a:avLst>
              <a:gd name="adj" fmla="val 0"/>
            </a:avLst>
          </a:prstGeom>
          <a:solidFill>
            <a:schemeClr val="bg1">
              <a:lumMod val="9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ko-KR" altLang="en-US" noProof="0">
              <a:latin typeface="+mj-ea"/>
              <a:ea typeface="+mj-ea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fld id="{FBEB685C-1E29-4158-86CF-5819753AA8B4}" type="datetime1">
              <a:rPr lang="ko-KR" altLang="en-US" smtClean="0"/>
              <a:t>2022-06-14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/>
              <a:t>바닥글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altLang="ko-KR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05073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arallélogramme 14">
            <a:extLst>
              <a:ext uri="{FF2B5EF4-FFF2-40B4-BE49-F238E27FC236}">
                <a16:creationId xmlns:a16="http://schemas.microsoft.com/office/drawing/2014/main" id="{D20796F3-5674-4AF5-9623-575731F82E52}"/>
              </a:ext>
            </a:extLst>
          </p:cNvPr>
          <p:cNvSpPr/>
          <p:nvPr userDrawn="1"/>
        </p:nvSpPr>
        <p:spPr>
          <a:xfrm>
            <a:off x="4667250" y="0"/>
            <a:ext cx="2857500" cy="6858000"/>
          </a:xfrm>
          <a:prstGeom prst="parallelogram">
            <a:avLst>
              <a:gd name="adj" fmla="val 0"/>
            </a:avLst>
          </a:prstGeom>
          <a:solidFill>
            <a:schemeClr val="bg1">
              <a:lumMod val="9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ko-KR" altLang="en-US" noProof="0">
              <a:latin typeface="+mj-ea"/>
              <a:ea typeface="+mj-ea"/>
            </a:endParaRPr>
          </a:p>
        </p:txBody>
      </p: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216548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8341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fld id="{08B052C5-5F51-43BB-983C-C54F144625CF}" type="datetime1">
              <a:rPr lang="ko-KR" altLang="en-US" smtClean="0">
                <a:latin typeface="+mj-ea"/>
                <a:ea typeface="+mj-ea"/>
              </a:rPr>
              <a:t>2022-06-14</a:t>
            </a:fld>
            <a:endParaRPr lang="ko-KR" altLang="en-US">
              <a:latin typeface="+mj-ea"/>
              <a:ea typeface="+mj-ea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48463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baseline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/>
              <a:t>바닥글</a:t>
            </a:r>
            <a:endParaRPr lang="ko-KR" altLang="en-US">
              <a:latin typeface="+mj-ea"/>
              <a:ea typeface="+mj-ea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0375670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altLang="ko-KR" smtClean="0"/>
              <a:pPr/>
              <a:t>‹#›</a:t>
            </a:fld>
            <a:endParaRPr lang="ko-KR" altLang="en-US">
              <a:latin typeface="+mj-ea"/>
              <a:ea typeface="+mj-ea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F25E55C-1C16-46C6-B789-A4B2BCEF8F86}"/>
              </a:ext>
            </a:extLst>
          </p:cNvPr>
          <p:cNvSpPr/>
          <p:nvPr userDrawn="1"/>
        </p:nvSpPr>
        <p:spPr>
          <a:xfrm>
            <a:off x="0" y="1011981"/>
            <a:ext cx="1036320" cy="6858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6902857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18" r:id="rId2"/>
    <p:sldLayoutId id="2147483707" r:id="rId3"/>
    <p:sldLayoutId id="2147483708" r:id="rId4"/>
    <p:sldLayoutId id="2147483719" r:id="rId5"/>
    <p:sldLayoutId id="2147483709" r:id="rId6"/>
    <p:sldLayoutId id="2147483716" r:id="rId7"/>
    <p:sldLayoutId id="2147483710" r:id="rId8"/>
    <p:sldLayoutId id="2147483711" r:id="rId9"/>
    <p:sldLayoutId id="2147483712" r:id="rId10"/>
    <p:sldLayoutId id="2147483727" r:id="rId11"/>
    <p:sldLayoutId id="2147483720" r:id="rId12"/>
    <p:sldLayoutId id="2147483721" r:id="rId13"/>
    <p:sldLayoutId id="2147483725" r:id="rId14"/>
    <p:sldLayoutId id="2147483726" r:id="rId15"/>
    <p:sldLayoutId id="2147483722" r:id="rId16"/>
    <p:sldLayoutId id="2147483723" r:id="rId17"/>
    <p:sldLayoutId id="2147483715" r:id="rId18"/>
    <p:sldLayoutId id="2147483713" r:id="rId19"/>
    <p:sldLayoutId id="2147483714" r:id="rId20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800" b="1" kern="1200" spc="-50" baseline="0">
          <a:solidFill>
            <a:schemeClr val="tx1">
              <a:lumMod val="75000"/>
              <a:lumOff val="25000"/>
            </a:schemeClr>
          </a:solidFill>
          <a:latin typeface="+mj-ea"/>
          <a:ea typeface="+mj-ea"/>
          <a:cs typeface="+mj-cs"/>
        </a:defRPr>
      </a:lvl1pPr>
    </p:titleStyle>
    <p:bodyStyle>
      <a:lvl1pPr marL="266700" indent="-266700" algn="l" defTabSz="914400" rtl="0" eaLnBrk="1" latinLnBrk="1" hangingPunct="1">
        <a:lnSpc>
          <a:spcPct val="10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Wingdings" panose="05000000000000000000" pitchFamily="2" charset="2"/>
        <a:buChar char="§"/>
        <a:defRPr sz="2000" kern="1200">
          <a:solidFill>
            <a:schemeClr val="tx1">
              <a:lumMod val="75000"/>
              <a:lumOff val="25000"/>
            </a:schemeClr>
          </a:solidFill>
          <a:latin typeface="+mj-ea"/>
          <a:ea typeface="+mj-ea"/>
          <a:cs typeface="+mn-cs"/>
        </a:defRPr>
      </a:lvl1pPr>
      <a:lvl2pPr marL="384048" indent="-182880" algn="l" defTabSz="914400" rtl="0" eaLnBrk="1" latinLnBrk="1" hangingPunct="1">
        <a:lnSpc>
          <a:spcPct val="10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" panose="05000000000000000000" pitchFamily="2" charset="2"/>
        <a:buChar char="§"/>
        <a:defRPr sz="1800" kern="1200">
          <a:solidFill>
            <a:schemeClr val="tx1">
              <a:lumMod val="75000"/>
              <a:lumOff val="25000"/>
            </a:schemeClr>
          </a:solidFill>
          <a:latin typeface="+mj-ea"/>
          <a:ea typeface="+mj-ea"/>
          <a:cs typeface="+mn-cs"/>
        </a:defRPr>
      </a:lvl2pPr>
      <a:lvl3pPr marL="566928" indent="-182880" algn="l" defTabSz="914400" rtl="0" eaLnBrk="1" latinLnBrk="1" hangingPunct="1">
        <a:lnSpc>
          <a:spcPct val="10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" panose="05000000000000000000" pitchFamily="2" charset="2"/>
        <a:buChar char="§"/>
        <a:defRPr sz="1400" kern="1200">
          <a:solidFill>
            <a:schemeClr val="tx1">
              <a:lumMod val="75000"/>
              <a:lumOff val="25000"/>
            </a:schemeClr>
          </a:solidFill>
          <a:latin typeface="+mj-ea"/>
          <a:ea typeface="+mj-ea"/>
          <a:cs typeface="+mn-cs"/>
        </a:defRPr>
      </a:lvl3pPr>
      <a:lvl4pPr marL="749808" indent="-182880" algn="l" defTabSz="914400" rtl="0" eaLnBrk="1" latinLnBrk="1" hangingPunct="1">
        <a:lnSpc>
          <a:spcPct val="10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" panose="05000000000000000000" pitchFamily="2" charset="2"/>
        <a:buChar char="§"/>
        <a:defRPr sz="1400" kern="1200">
          <a:solidFill>
            <a:schemeClr val="tx1">
              <a:lumMod val="75000"/>
              <a:lumOff val="25000"/>
            </a:schemeClr>
          </a:solidFill>
          <a:latin typeface="+mj-ea"/>
          <a:ea typeface="+mj-ea"/>
          <a:cs typeface="+mn-cs"/>
        </a:defRPr>
      </a:lvl4pPr>
      <a:lvl5pPr marL="932688" indent="-182880" algn="l" defTabSz="914400" rtl="0" eaLnBrk="1" latinLnBrk="1" hangingPunct="1">
        <a:lnSpc>
          <a:spcPct val="10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" panose="05000000000000000000" pitchFamily="2" charset="2"/>
        <a:buChar char="§"/>
        <a:defRPr sz="1400" kern="1200">
          <a:solidFill>
            <a:schemeClr val="tx1">
              <a:lumMod val="75000"/>
              <a:lumOff val="25000"/>
            </a:schemeClr>
          </a:solidFill>
          <a:latin typeface="+mj-ea"/>
          <a:ea typeface="+mj-ea"/>
          <a:cs typeface="+mn-cs"/>
        </a:defRPr>
      </a:lvl5pPr>
      <a:lvl6pPr marL="11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 userDrawn="1">
          <p15:clr>
            <a:srgbClr val="F26B43"/>
          </p15:clr>
        </p15:guide>
        <p15:guide id="2" pos="688" userDrawn="1">
          <p15:clr>
            <a:srgbClr val="F26B43"/>
          </p15:clr>
        </p15:guide>
        <p15:guide id="3" pos="7038" userDrawn="1">
          <p15:clr>
            <a:srgbClr val="F26B43"/>
          </p15:clr>
        </p15:guide>
        <p15:guide id="4" orient="horz" pos="3702" userDrawn="1">
          <p15:clr>
            <a:srgbClr val="F26B43"/>
          </p15:clr>
        </p15:guide>
        <p15:guide id="5" orient="horz" pos="4065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diagramLayout" Target="../diagrams/layout1.xml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diagramData" Target="../diagrams/data1.xml"/><Relationship Id="rId2" Type="http://schemas.openxmlformats.org/officeDocument/2006/relationships/notesSlide" Target="../notesSlides/notesSlide6.xml"/><Relationship Id="rId16" Type="http://schemas.microsoft.com/office/2007/relationships/diagramDrawing" Target="../diagrams/drawing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9.png"/><Relationship Id="rId11" Type="http://schemas.openxmlformats.org/officeDocument/2006/relationships/image" Target="../media/image14.jpg"/><Relationship Id="rId5" Type="http://schemas.openxmlformats.org/officeDocument/2006/relationships/image" Target="../media/image8.png"/><Relationship Id="rId15" Type="http://schemas.openxmlformats.org/officeDocument/2006/relationships/diagramColors" Target="../diagrams/colors1.xml"/><Relationship Id="rId10" Type="http://schemas.openxmlformats.org/officeDocument/2006/relationships/image" Target="../media/image13.jpe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9.png"/><Relationship Id="rId11" Type="http://schemas.openxmlformats.org/officeDocument/2006/relationships/image" Target="../media/image14.jpg"/><Relationship Id="rId5" Type="http://schemas.openxmlformats.org/officeDocument/2006/relationships/image" Target="../media/image8.png"/><Relationship Id="rId10" Type="http://schemas.openxmlformats.org/officeDocument/2006/relationships/image" Target="../media/image13.jpe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9.png"/><Relationship Id="rId11" Type="http://schemas.openxmlformats.org/officeDocument/2006/relationships/image" Target="../media/image14.jpg"/><Relationship Id="rId5" Type="http://schemas.openxmlformats.org/officeDocument/2006/relationships/image" Target="../media/image8.png"/><Relationship Id="rId10" Type="http://schemas.openxmlformats.org/officeDocument/2006/relationships/image" Target="../media/image13.jpe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A017FF9C-6A7E-4A79-81BB-438E8EA9676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en-US" altLang="ko-KR" dirty="0"/>
              <a:t>Winter</a:t>
            </a:r>
          </a:p>
        </p:txBody>
      </p:sp>
      <p:sp>
        <p:nvSpPr>
          <p:cNvPr id="4" name="부제목 3">
            <a:extLst>
              <a:ext uri="{FF2B5EF4-FFF2-40B4-BE49-F238E27FC236}">
                <a16:creationId xmlns:a16="http://schemas.microsoft.com/office/drawing/2014/main" id="{FFFB5E3C-FE17-44EA-B59B-183125D08F7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>
            <a:normAutofit fontScale="92500" lnSpcReduction="20000"/>
          </a:bodyPr>
          <a:lstStyle/>
          <a:p>
            <a:pPr rtl="0"/>
            <a:r>
              <a:rPr lang="en-US" altLang="ko-KR" dirty="0"/>
              <a:t>2017182041 </a:t>
            </a:r>
            <a:r>
              <a:rPr lang="ko-KR" altLang="en-US" dirty="0"/>
              <a:t>조현식</a:t>
            </a:r>
          </a:p>
          <a:p>
            <a:pPr rtl="0"/>
            <a:r>
              <a:rPr lang="en-US" altLang="ko-KR" dirty="0"/>
              <a:t>2017182042 </a:t>
            </a:r>
            <a:r>
              <a:rPr lang="ko-KR" altLang="en-US" dirty="0"/>
              <a:t>주상호</a:t>
            </a:r>
          </a:p>
          <a:p>
            <a:pPr rtl="0"/>
            <a:r>
              <a:rPr lang="en-US" altLang="ko-KR" dirty="0"/>
              <a:t>2017182043 </a:t>
            </a:r>
            <a:r>
              <a:rPr lang="ko-KR" altLang="en-US" dirty="0"/>
              <a:t>최윤태</a:t>
            </a:r>
          </a:p>
        </p:txBody>
      </p:sp>
      <p:sp>
        <p:nvSpPr>
          <p:cNvPr id="8" name="부제목 3">
            <a:extLst>
              <a:ext uri="{FF2B5EF4-FFF2-40B4-BE49-F238E27FC236}">
                <a16:creationId xmlns:a16="http://schemas.microsoft.com/office/drawing/2014/main" id="{630CC971-C967-4B7F-BB1F-574B0B85CE9B}"/>
              </a:ext>
            </a:extLst>
          </p:cNvPr>
          <p:cNvSpPr txBox="1">
            <a:spLocks/>
          </p:cNvSpPr>
          <p:nvPr/>
        </p:nvSpPr>
        <p:spPr>
          <a:xfrm>
            <a:off x="8741486" y="269729"/>
            <a:ext cx="3307079" cy="10235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1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None/>
              <a:defRPr sz="2400" kern="1200" cap="all" spc="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ko-KR" altLang="en-US" sz="2000" dirty="0"/>
              <a:t>졸업작품 기획발표</a:t>
            </a:r>
            <a:endParaRPr lang="en-US" altLang="ko-KR" sz="2000" dirty="0"/>
          </a:p>
          <a:p>
            <a:pPr algn="r"/>
            <a:r>
              <a:rPr lang="ko-KR" altLang="en-US" sz="2000" dirty="0"/>
              <a:t>지도교수 이형구</a:t>
            </a:r>
          </a:p>
        </p:txBody>
      </p:sp>
      <p:pic>
        <p:nvPicPr>
          <p:cNvPr id="1030" name="Picture 6" descr="나비보벳따우 제목, 가사, 악보 동물의 숲 사본">
            <a:extLst>
              <a:ext uri="{FF2B5EF4-FFF2-40B4-BE49-F238E27FC236}">
                <a16:creationId xmlns:a16="http://schemas.microsoft.com/office/drawing/2014/main" id="{EE7A9BFD-CC2F-45FA-AFD5-C019FCF73F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46" r="13256"/>
          <a:stretch/>
        </p:blipFill>
        <p:spPr bwMode="auto">
          <a:xfrm>
            <a:off x="0" y="0"/>
            <a:ext cx="633037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2F816BD-7EFB-42FE-A016-0C5AB27E52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altLang="ko-KR" smtClean="0"/>
              <a:pPr/>
              <a:t>1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3412377-F92C-4580-849A-E39676B281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60261" y="1472900"/>
            <a:ext cx="1952898" cy="619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7279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75DA682D-7AC5-48E0-993B-AB3F027355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2717" y="286603"/>
            <a:ext cx="10058400" cy="1450757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 sz="4800" dirty="0"/>
              <a:t>게임소개 및 방법 </a:t>
            </a:r>
            <a:r>
              <a:rPr lang="en-US" altLang="ko-KR" sz="4800" dirty="0"/>
              <a:t>- </a:t>
            </a:r>
            <a:r>
              <a:rPr lang="ko-KR" altLang="en-US" sz="4800" dirty="0"/>
              <a:t>아이템</a:t>
            </a:r>
            <a:endParaRPr lang="ko-KR" altLang="en-IN" dirty="0"/>
          </a:p>
        </p:txBody>
      </p:sp>
      <p:sp>
        <p:nvSpPr>
          <p:cNvPr id="50" name="내용 개체 틀 6">
            <a:extLst>
              <a:ext uri="{FF2B5EF4-FFF2-40B4-BE49-F238E27FC236}">
                <a16:creationId xmlns:a16="http://schemas.microsoft.com/office/drawing/2014/main" id="{8F57D7EE-770C-492D-9ED3-6CBF8BDA3FB8}"/>
              </a:ext>
            </a:extLst>
          </p:cNvPr>
          <p:cNvSpPr txBox="1">
            <a:spLocks/>
          </p:cNvSpPr>
          <p:nvPr/>
        </p:nvSpPr>
        <p:spPr>
          <a:xfrm>
            <a:off x="2466550" y="2346850"/>
            <a:ext cx="3938192" cy="2197248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 marL="266700" indent="-266700" algn="l" defTabSz="914400" rtl="0" eaLnBrk="1" latinLnBrk="1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1pPr>
            <a:lvl2pPr marL="38404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2pPr>
            <a:lvl3pPr marL="56692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3pPr>
            <a:lvl4pPr marL="74980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4pPr>
            <a:lvl5pPr marL="93268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5pPr>
            <a:lvl6pPr marL="11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sz="2200" dirty="0"/>
              <a:t> 성냥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플레이어의 얼음을 녹임 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플레이어의 체온 게이지 </a:t>
            </a:r>
            <a:r>
              <a:rPr lang="en-US" altLang="ko-KR" dirty="0"/>
              <a:t>30 </a:t>
            </a:r>
            <a:r>
              <a:rPr lang="ko-KR" altLang="en-US" dirty="0"/>
              <a:t>회복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최대 소지량 </a:t>
            </a:r>
            <a:r>
              <a:rPr lang="en-US" altLang="ko-KR" dirty="0"/>
              <a:t>3</a:t>
            </a:r>
            <a:r>
              <a:rPr lang="ko-KR" altLang="en-US" dirty="0"/>
              <a:t>개</a:t>
            </a:r>
          </a:p>
        </p:txBody>
      </p:sp>
      <p:sp>
        <p:nvSpPr>
          <p:cNvPr id="51" name="내용 개체 틀 6">
            <a:extLst>
              <a:ext uri="{FF2B5EF4-FFF2-40B4-BE49-F238E27FC236}">
                <a16:creationId xmlns:a16="http://schemas.microsoft.com/office/drawing/2014/main" id="{0B3CF349-B864-4C8E-A806-5145351B4807}"/>
              </a:ext>
            </a:extLst>
          </p:cNvPr>
          <p:cNvSpPr txBox="1">
            <a:spLocks/>
          </p:cNvSpPr>
          <p:nvPr/>
        </p:nvSpPr>
        <p:spPr>
          <a:xfrm>
            <a:off x="4957242" y="4730478"/>
            <a:ext cx="4330737" cy="2197248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 marL="266700" indent="-266700" algn="l" defTabSz="914400" rtl="0" eaLnBrk="1" latinLnBrk="1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1pPr>
            <a:lvl2pPr marL="38404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2pPr>
            <a:lvl3pPr marL="56692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3pPr>
            <a:lvl4pPr marL="74980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4pPr>
            <a:lvl5pPr marL="93268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5pPr>
            <a:lvl6pPr marL="11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sz="2200" dirty="0"/>
              <a:t> 대나무 우산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펼칠 시 적 플레이어의 눈덩이를 방어</a:t>
            </a:r>
          </a:p>
          <a:p>
            <a:pPr lvl="1">
              <a:lnSpc>
                <a:spcPct val="150000"/>
              </a:lnSpc>
            </a:pPr>
            <a:r>
              <a:rPr lang="en-US" altLang="ko-KR" dirty="0"/>
              <a:t>3</a:t>
            </a:r>
            <a:r>
              <a:rPr lang="ko-KR" altLang="en-US" dirty="0"/>
              <a:t>회 방어 시 파괴됨 </a:t>
            </a:r>
            <a:endParaRPr lang="en-US" altLang="ko-KR" dirty="0"/>
          </a:p>
        </p:txBody>
      </p:sp>
      <p:sp>
        <p:nvSpPr>
          <p:cNvPr id="52" name="내용 개체 틀 6">
            <a:extLst>
              <a:ext uri="{FF2B5EF4-FFF2-40B4-BE49-F238E27FC236}">
                <a16:creationId xmlns:a16="http://schemas.microsoft.com/office/drawing/2014/main" id="{90BFEA32-01BE-4826-A7AF-ABE689EF11E0}"/>
              </a:ext>
            </a:extLst>
          </p:cNvPr>
          <p:cNvSpPr txBox="1">
            <a:spLocks/>
          </p:cNvSpPr>
          <p:nvPr/>
        </p:nvSpPr>
        <p:spPr>
          <a:xfrm>
            <a:off x="8427725" y="2533230"/>
            <a:ext cx="3154675" cy="1685537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 marL="266700" indent="-266700" algn="l" defTabSz="914400" rtl="0" eaLnBrk="1" latinLnBrk="1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1pPr>
            <a:lvl2pPr marL="38404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2pPr>
            <a:lvl3pPr marL="56692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3pPr>
            <a:lvl4pPr marL="74980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4pPr>
            <a:lvl5pPr marL="93268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5pPr>
            <a:lvl6pPr marL="11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sz="2200" dirty="0"/>
              <a:t> 가방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눈덩이 최대 보유량 증가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기존 </a:t>
            </a:r>
            <a:r>
              <a:rPr lang="en-US" altLang="ko-KR" dirty="0"/>
              <a:t>3</a:t>
            </a:r>
            <a:r>
              <a:rPr lang="ko-KR" altLang="en-US" dirty="0"/>
              <a:t>개 </a:t>
            </a:r>
            <a:r>
              <a:rPr lang="en-US" altLang="ko-KR" dirty="0"/>
              <a:t>-&gt; 5</a:t>
            </a:r>
            <a:r>
              <a:rPr lang="ko-KR" altLang="en-US" dirty="0"/>
              <a:t>개</a:t>
            </a:r>
          </a:p>
        </p:txBody>
      </p:sp>
      <p:pic>
        <p:nvPicPr>
          <p:cNvPr id="53" name="그림 52">
            <a:extLst>
              <a:ext uri="{FF2B5EF4-FFF2-40B4-BE49-F238E27FC236}">
                <a16:creationId xmlns:a16="http://schemas.microsoft.com/office/drawing/2014/main" id="{369A0F78-61DA-4FEA-AB27-9EE781D9C3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1282" y="4811817"/>
            <a:ext cx="1685537" cy="1685537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63C11833-A560-4506-A6B3-7D4A334E46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2494" y="2533230"/>
            <a:ext cx="1685537" cy="1685537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873234D1-D568-4525-80AD-49F7C6697E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5527" y="2533230"/>
            <a:ext cx="1149756" cy="1528762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50086D9-E1EF-4F0D-A91B-2908BD54D7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altLang="ko-KR" noProof="0" smtClean="0"/>
              <a:t>10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0494367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그림 62">
            <a:extLst>
              <a:ext uri="{FF2B5EF4-FFF2-40B4-BE49-F238E27FC236}">
                <a16:creationId xmlns:a16="http://schemas.microsoft.com/office/drawing/2014/main" id="{C5496C49-1267-4974-96EC-6ED67FEC799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9584" y="2840367"/>
            <a:ext cx="2945500" cy="2945500"/>
          </a:xfrm>
          <a:prstGeom prst="rect">
            <a:avLst/>
          </a:prstGeom>
        </p:spPr>
      </p:pic>
      <p:sp>
        <p:nvSpPr>
          <p:cNvPr id="5" name="제목 4">
            <a:extLst>
              <a:ext uri="{FF2B5EF4-FFF2-40B4-BE49-F238E27FC236}">
                <a16:creationId xmlns:a16="http://schemas.microsoft.com/office/drawing/2014/main" id="{75DA682D-7AC5-48E0-993B-AB3F027355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2717" y="286603"/>
            <a:ext cx="10058400" cy="1450757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 sz="4800" dirty="0"/>
              <a:t>게임소개 및 방법 </a:t>
            </a:r>
            <a:r>
              <a:rPr lang="en-US" altLang="ko-KR" sz="4800" dirty="0"/>
              <a:t>- </a:t>
            </a:r>
            <a:r>
              <a:rPr lang="ko-KR" altLang="en-US" sz="4800" dirty="0"/>
              <a:t>조작법</a:t>
            </a:r>
            <a:endParaRPr lang="ko-KR" altLang="en-IN" dirty="0"/>
          </a:p>
        </p:txBody>
      </p:sp>
      <p:pic>
        <p:nvPicPr>
          <p:cNvPr id="10" name="Picture 2" descr="iMac Magic Keyboard - Apple 지원 (KR)">
            <a:extLst>
              <a:ext uri="{FF2B5EF4-FFF2-40B4-BE49-F238E27FC236}">
                <a16:creationId xmlns:a16="http://schemas.microsoft.com/office/drawing/2014/main" id="{73F3EC65-BAAB-4B9C-996F-CD96D98383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01" b="10903"/>
          <a:stretch/>
        </p:blipFill>
        <p:spPr bwMode="auto">
          <a:xfrm>
            <a:off x="747901" y="2798494"/>
            <a:ext cx="7082063" cy="2910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Google Shape;157;p22">
            <a:extLst>
              <a:ext uri="{FF2B5EF4-FFF2-40B4-BE49-F238E27FC236}">
                <a16:creationId xmlns:a16="http://schemas.microsoft.com/office/drawing/2014/main" id="{FF42D229-2811-43CB-8F7F-D444D2360522}"/>
              </a:ext>
            </a:extLst>
          </p:cNvPr>
          <p:cNvSpPr txBox="1"/>
          <p:nvPr/>
        </p:nvSpPr>
        <p:spPr>
          <a:xfrm>
            <a:off x="5244353" y="2116228"/>
            <a:ext cx="2242560" cy="3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 dirty="0"/>
              <a:t>W / A / S / D : 이동</a:t>
            </a:r>
            <a:endParaRPr b="1" dirty="0"/>
          </a:p>
        </p:txBody>
      </p:sp>
      <p:sp>
        <p:nvSpPr>
          <p:cNvPr id="17" name="Google Shape;163;p22">
            <a:extLst>
              <a:ext uri="{FF2B5EF4-FFF2-40B4-BE49-F238E27FC236}">
                <a16:creationId xmlns:a16="http://schemas.microsoft.com/office/drawing/2014/main" id="{0B80C6F6-D27A-47C7-B8CE-A5BFE9C590EC}"/>
              </a:ext>
            </a:extLst>
          </p:cNvPr>
          <p:cNvSpPr txBox="1"/>
          <p:nvPr/>
        </p:nvSpPr>
        <p:spPr>
          <a:xfrm>
            <a:off x="3869539" y="6324005"/>
            <a:ext cx="1792233" cy="247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 dirty="0"/>
              <a:t>Spacebar : 점프</a:t>
            </a:r>
            <a:endParaRPr b="1" dirty="0"/>
          </a:p>
        </p:txBody>
      </p:sp>
      <p:sp>
        <p:nvSpPr>
          <p:cNvPr id="18" name="Google Shape;157;p22">
            <a:extLst>
              <a:ext uri="{FF2B5EF4-FFF2-40B4-BE49-F238E27FC236}">
                <a16:creationId xmlns:a16="http://schemas.microsoft.com/office/drawing/2014/main" id="{E0794537-F9F7-4407-9FB6-6B1EBE64DAE7}"/>
              </a:ext>
            </a:extLst>
          </p:cNvPr>
          <p:cNvSpPr txBox="1"/>
          <p:nvPr/>
        </p:nvSpPr>
        <p:spPr>
          <a:xfrm>
            <a:off x="1539154" y="2116228"/>
            <a:ext cx="2173423" cy="3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b="1" dirty="0"/>
              <a:t>1 / 2 : </a:t>
            </a:r>
            <a:r>
              <a:rPr lang="ko-KR" altLang="en-US" b="1" dirty="0"/>
              <a:t>아이템 사용</a:t>
            </a:r>
            <a:endParaRPr b="1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09ED30-A3BE-4672-9687-469FCC9F01D5}"/>
              </a:ext>
            </a:extLst>
          </p:cNvPr>
          <p:cNvSpPr/>
          <p:nvPr/>
        </p:nvSpPr>
        <p:spPr>
          <a:xfrm>
            <a:off x="1296474" y="3320177"/>
            <a:ext cx="962631" cy="450762"/>
          </a:xfrm>
          <a:prstGeom prst="rect">
            <a:avLst/>
          </a:prstGeom>
          <a:solidFill>
            <a:srgbClr val="00B0F0">
              <a:alpha val="43000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id="{7177419F-2D8E-4AD7-A690-2103AF7C0CF7}"/>
              </a:ext>
            </a:extLst>
          </p:cNvPr>
          <p:cNvCxnSpPr>
            <a:cxnSpLocks/>
            <a:stCxn id="19" idx="0"/>
            <a:endCxn id="18" idx="2"/>
          </p:cNvCxnSpPr>
          <p:nvPr/>
        </p:nvCxnSpPr>
        <p:spPr>
          <a:xfrm rot="5400000" flipH="1" flipV="1">
            <a:off x="1790054" y="2484365"/>
            <a:ext cx="823549" cy="848076"/>
          </a:xfrm>
          <a:prstGeom prst="bentConnector3">
            <a:avLst>
              <a:gd name="adj1" fmla="val 50000"/>
            </a:avLst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89958F45-BC66-4211-BD90-E016DAE4C9CC}"/>
              </a:ext>
            </a:extLst>
          </p:cNvPr>
          <p:cNvCxnSpPr>
            <a:cxnSpLocks/>
            <a:stCxn id="38" idx="3"/>
            <a:endCxn id="15" idx="1"/>
          </p:cNvCxnSpPr>
          <p:nvPr/>
        </p:nvCxnSpPr>
        <p:spPr>
          <a:xfrm flipV="1">
            <a:off x="3104991" y="2306428"/>
            <a:ext cx="2139362" cy="2172632"/>
          </a:xfrm>
          <a:prstGeom prst="bentConnector3">
            <a:avLst>
              <a:gd name="adj1" fmla="val 50000"/>
            </a:avLst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26D0995E-2BDE-4A0E-B564-2E3938FBA31D}"/>
              </a:ext>
            </a:extLst>
          </p:cNvPr>
          <p:cNvCxnSpPr>
            <a:cxnSpLocks/>
            <a:stCxn id="49" idx="2"/>
            <a:endCxn id="17" idx="0"/>
          </p:cNvCxnSpPr>
          <p:nvPr/>
        </p:nvCxnSpPr>
        <p:spPr>
          <a:xfrm rot="16200000" flipH="1">
            <a:off x="4063025" y="5621374"/>
            <a:ext cx="686062" cy="719200"/>
          </a:xfrm>
          <a:prstGeom prst="bentConnector3">
            <a:avLst>
              <a:gd name="adj1" fmla="val 50000"/>
            </a:avLst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1BDAEC00-AF4A-43F7-AE85-80813713A287}"/>
              </a:ext>
            </a:extLst>
          </p:cNvPr>
          <p:cNvCxnSpPr>
            <a:cxnSpLocks/>
            <a:endCxn id="24" idx="2"/>
          </p:cNvCxnSpPr>
          <p:nvPr/>
        </p:nvCxnSpPr>
        <p:spPr>
          <a:xfrm rot="16200000" flipV="1">
            <a:off x="8681821" y="2960854"/>
            <a:ext cx="1561550" cy="656023"/>
          </a:xfrm>
          <a:prstGeom prst="bentConnector3">
            <a:avLst>
              <a:gd name="adj1" fmla="val 43111"/>
            </a:avLst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" name="Google Shape;157;p22">
            <a:extLst>
              <a:ext uri="{FF2B5EF4-FFF2-40B4-BE49-F238E27FC236}">
                <a16:creationId xmlns:a16="http://schemas.microsoft.com/office/drawing/2014/main" id="{F369773D-938E-4F9F-9EA6-BD885997B02F}"/>
              </a:ext>
            </a:extLst>
          </p:cNvPr>
          <p:cNvSpPr txBox="1"/>
          <p:nvPr/>
        </p:nvSpPr>
        <p:spPr>
          <a:xfrm>
            <a:off x="8377893" y="2127691"/>
            <a:ext cx="1513381" cy="3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/>
              <a:t>좌클릭 </a:t>
            </a:r>
            <a:r>
              <a:rPr lang="en-US" altLang="ko-KR" b="1" dirty="0"/>
              <a:t>: </a:t>
            </a:r>
            <a:r>
              <a:rPr lang="ko-KR" altLang="en-US" b="1" dirty="0"/>
              <a:t>공격</a:t>
            </a:r>
            <a:endParaRPr b="1" dirty="0"/>
          </a:p>
        </p:txBody>
      </p:sp>
      <p:cxnSp>
        <p:nvCxnSpPr>
          <p:cNvPr id="25" name="연결선: 꺾임 24">
            <a:extLst>
              <a:ext uri="{FF2B5EF4-FFF2-40B4-BE49-F238E27FC236}">
                <a16:creationId xmlns:a16="http://schemas.microsoft.com/office/drawing/2014/main" id="{64A5FFBA-963F-47DF-8FBC-88B8FF4F0D39}"/>
              </a:ext>
            </a:extLst>
          </p:cNvPr>
          <p:cNvCxnSpPr>
            <a:cxnSpLocks/>
            <a:endCxn id="26" idx="2"/>
          </p:cNvCxnSpPr>
          <p:nvPr/>
        </p:nvCxnSpPr>
        <p:spPr>
          <a:xfrm rot="5400000" flipH="1" flipV="1">
            <a:off x="9870600" y="3051701"/>
            <a:ext cx="1561550" cy="474330"/>
          </a:xfrm>
          <a:prstGeom prst="bentConnector3">
            <a:avLst>
              <a:gd name="adj1" fmla="val 43111"/>
            </a:avLst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" name="Google Shape;157;p22">
            <a:extLst>
              <a:ext uri="{FF2B5EF4-FFF2-40B4-BE49-F238E27FC236}">
                <a16:creationId xmlns:a16="http://schemas.microsoft.com/office/drawing/2014/main" id="{A0FF7C19-BFD0-4CCD-BDD6-AB7A7DAD9280}"/>
              </a:ext>
            </a:extLst>
          </p:cNvPr>
          <p:cNvSpPr txBox="1"/>
          <p:nvPr/>
        </p:nvSpPr>
        <p:spPr>
          <a:xfrm>
            <a:off x="10115432" y="2127691"/>
            <a:ext cx="1546215" cy="3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/>
              <a:t>우클릭 </a:t>
            </a:r>
            <a:r>
              <a:rPr lang="en-US" altLang="ko-KR" b="1" dirty="0"/>
              <a:t>: </a:t>
            </a:r>
            <a:r>
              <a:rPr lang="ko-KR" altLang="en-US" b="1" dirty="0"/>
              <a:t>장전</a:t>
            </a:r>
            <a:endParaRPr b="1" dirty="0"/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2E71422D-470D-48EF-9DA9-B71741AE77D3}"/>
              </a:ext>
            </a:extLst>
          </p:cNvPr>
          <p:cNvGrpSpPr/>
          <p:nvPr/>
        </p:nvGrpSpPr>
        <p:grpSpPr>
          <a:xfrm>
            <a:off x="1663234" y="3795912"/>
            <a:ext cx="1441757" cy="908529"/>
            <a:chOff x="1663234" y="3795912"/>
            <a:chExt cx="1441757" cy="908529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400B7CC4-A692-4B5D-8E39-7EB746014DED}"/>
                </a:ext>
              </a:extLst>
            </p:cNvPr>
            <p:cNvSpPr/>
            <p:nvPr/>
          </p:nvSpPr>
          <p:spPr>
            <a:xfrm>
              <a:off x="1663234" y="4253679"/>
              <a:ext cx="1441757" cy="450762"/>
            </a:xfrm>
            <a:prstGeom prst="rect">
              <a:avLst/>
            </a:prstGeom>
            <a:solidFill>
              <a:srgbClr val="002060">
                <a:alpha val="43000"/>
              </a:srgbClr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FFA6093A-0B25-45F2-B068-B83CA049CE49}"/>
                </a:ext>
              </a:extLst>
            </p:cNvPr>
            <p:cNvSpPr/>
            <p:nvPr/>
          </p:nvSpPr>
          <p:spPr>
            <a:xfrm>
              <a:off x="2010054" y="3795912"/>
              <a:ext cx="490467" cy="450762"/>
            </a:xfrm>
            <a:prstGeom prst="rect">
              <a:avLst/>
            </a:prstGeom>
            <a:solidFill>
              <a:srgbClr val="002060">
                <a:alpha val="43000"/>
              </a:srgbClr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D8E5E9C6-6D20-4662-92DA-73D9F919CCA3}"/>
              </a:ext>
            </a:extLst>
          </p:cNvPr>
          <p:cNvSpPr/>
          <p:nvPr/>
        </p:nvSpPr>
        <p:spPr>
          <a:xfrm>
            <a:off x="2848558" y="5187181"/>
            <a:ext cx="2395795" cy="450762"/>
          </a:xfrm>
          <a:prstGeom prst="rect">
            <a:avLst/>
          </a:prstGeom>
          <a:solidFill>
            <a:srgbClr val="7030A0">
              <a:alpha val="43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F21C844-353C-4B55-9134-9BB1AC0B70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altLang="ko-KR" noProof="0" smtClean="0"/>
              <a:t>11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6709083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75DA682D-7AC5-48E0-993B-AB3F027355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2717" y="286603"/>
            <a:ext cx="10058400" cy="1450757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 sz="4800" dirty="0"/>
              <a:t>개발환경</a:t>
            </a:r>
            <a:endParaRPr lang="ko-KR" altLang="en-IN" dirty="0"/>
          </a:p>
        </p:txBody>
      </p:sp>
      <p:sp>
        <p:nvSpPr>
          <p:cNvPr id="50" name="내용 개체 틀 6">
            <a:extLst>
              <a:ext uri="{FF2B5EF4-FFF2-40B4-BE49-F238E27FC236}">
                <a16:creationId xmlns:a16="http://schemas.microsoft.com/office/drawing/2014/main" id="{8F57D7EE-770C-492D-9ED3-6CBF8BDA3FB8}"/>
              </a:ext>
            </a:extLst>
          </p:cNvPr>
          <p:cNvSpPr txBox="1">
            <a:spLocks/>
          </p:cNvSpPr>
          <p:nvPr/>
        </p:nvSpPr>
        <p:spPr>
          <a:xfrm>
            <a:off x="3571228" y="4454224"/>
            <a:ext cx="2401286" cy="691177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marL="266700" indent="-266700" algn="l" defTabSz="914400" rtl="0" eaLnBrk="1" latinLnBrk="1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1pPr>
            <a:lvl2pPr marL="38404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2pPr>
            <a:lvl3pPr marL="56692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3pPr>
            <a:lvl4pPr marL="74980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4pPr>
            <a:lvl5pPr marL="93268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5pPr>
            <a:lvl6pPr marL="11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altLang="ko-KR" sz="2200" dirty="0"/>
              <a:t>VisualStudio2019</a:t>
            </a:r>
          </a:p>
        </p:txBody>
      </p:sp>
      <p:pic>
        <p:nvPicPr>
          <p:cNvPr id="2050" name="Picture 2" descr="visual studio 2019 new icon | The Dream of Super Surplus Power">
            <a:extLst>
              <a:ext uri="{FF2B5EF4-FFF2-40B4-BE49-F238E27FC236}">
                <a16:creationId xmlns:a16="http://schemas.microsoft.com/office/drawing/2014/main" id="{18824C7E-4654-48D9-8002-52BCE024F8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56" t="13630" r="22991" b="11766"/>
          <a:stretch/>
        </p:blipFill>
        <p:spPr bwMode="auto">
          <a:xfrm>
            <a:off x="3899650" y="3021105"/>
            <a:ext cx="1651056" cy="1640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Download Unreal Engine Logo in SVG Vector or PNG File Format - Logo.wine">
            <a:extLst>
              <a:ext uri="{FF2B5EF4-FFF2-40B4-BE49-F238E27FC236}">
                <a16:creationId xmlns:a16="http://schemas.microsoft.com/office/drawing/2014/main" id="{DCDC9287-1B5C-4FC9-8F2F-D9AB805EDC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88" t="10722" r="25700" b="12969"/>
          <a:stretch/>
        </p:blipFill>
        <p:spPr bwMode="auto">
          <a:xfrm>
            <a:off x="878542" y="3012147"/>
            <a:ext cx="2200411" cy="226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GitHub logo and symbol, meaning, history, PNG">
            <a:extLst>
              <a:ext uri="{FF2B5EF4-FFF2-40B4-BE49-F238E27FC236}">
                <a16:creationId xmlns:a16="http://schemas.microsoft.com/office/drawing/2014/main" id="{EA64A696-0985-4829-AB58-A1E85985B5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86" r="16582"/>
          <a:stretch/>
        </p:blipFill>
        <p:spPr bwMode="auto">
          <a:xfrm>
            <a:off x="9145715" y="3190045"/>
            <a:ext cx="2167738" cy="180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SideFX Adds Third Party Rendering to Houdini Indie">
            <a:extLst>
              <a:ext uri="{FF2B5EF4-FFF2-40B4-BE49-F238E27FC236}">
                <a16:creationId xmlns:a16="http://schemas.microsoft.com/office/drawing/2014/main" id="{4BB08282-E75C-48A9-9E4B-A26A0BE924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4199" y="3146901"/>
            <a:ext cx="1450757" cy="1450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내용 개체 틀 6">
            <a:extLst>
              <a:ext uri="{FF2B5EF4-FFF2-40B4-BE49-F238E27FC236}">
                <a16:creationId xmlns:a16="http://schemas.microsoft.com/office/drawing/2014/main" id="{3D2646C3-08F0-4990-92C1-1E718E587052}"/>
              </a:ext>
            </a:extLst>
          </p:cNvPr>
          <p:cNvSpPr txBox="1">
            <a:spLocks/>
          </p:cNvSpPr>
          <p:nvPr/>
        </p:nvSpPr>
        <p:spPr>
          <a:xfrm>
            <a:off x="6415255" y="4454224"/>
            <a:ext cx="2401286" cy="691177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marL="266700" indent="-266700" algn="l" defTabSz="914400" rtl="0" eaLnBrk="1" latinLnBrk="1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1pPr>
            <a:lvl2pPr marL="38404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2pPr>
            <a:lvl3pPr marL="56692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3pPr>
            <a:lvl4pPr marL="74980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4pPr>
            <a:lvl5pPr marL="93268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5pPr>
            <a:lvl6pPr marL="11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altLang="ko-KR" sz="2200" dirty="0"/>
              <a:t>Houdini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115FBA3-8112-4632-ADD5-FC4F31F25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altLang="ko-KR" noProof="0" smtClean="0"/>
              <a:t>12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796035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75DA682D-7AC5-48E0-993B-AB3F027355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2717" y="286603"/>
            <a:ext cx="10058400" cy="1450757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 sz="4800" dirty="0"/>
              <a:t>기술적요소 및 중점 연구 분야</a:t>
            </a:r>
          </a:p>
        </p:txBody>
      </p:sp>
      <p:sp>
        <p:nvSpPr>
          <p:cNvPr id="50" name="내용 개체 틀 6">
            <a:extLst>
              <a:ext uri="{FF2B5EF4-FFF2-40B4-BE49-F238E27FC236}">
                <a16:creationId xmlns:a16="http://schemas.microsoft.com/office/drawing/2014/main" id="{8F57D7EE-770C-492D-9ED3-6CBF8BDA3FB8}"/>
              </a:ext>
            </a:extLst>
          </p:cNvPr>
          <p:cNvSpPr txBox="1">
            <a:spLocks/>
          </p:cNvSpPr>
          <p:nvPr/>
        </p:nvSpPr>
        <p:spPr>
          <a:xfrm>
            <a:off x="1246094" y="2483851"/>
            <a:ext cx="5888556" cy="2197248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 marL="266700" indent="-266700" algn="l" defTabSz="914400" rtl="0" eaLnBrk="1" latinLnBrk="1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1pPr>
            <a:lvl2pPr marL="38404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2pPr>
            <a:lvl3pPr marL="56692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3pPr>
            <a:lvl4pPr marL="74980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4pPr>
            <a:lvl5pPr marL="93268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5pPr>
            <a:lvl6pPr marL="11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sz="2200" b="1" dirty="0"/>
              <a:t>눈덩이 이펙트</a:t>
            </a:r>
          </a:p>
          <a:p>
            <a:pPr>
              <a:lnSpc>
                <a:spcPct val="150000"/>
              </a:lnSpc>
            </a:pPr>
            <a:r>
              <a:rPr lang="ko-KR" altLang="en-US" sz="1800" dirty="0"/>
              <a:t>눈덩이가 충돌 했을 때 바스러지는 이펙트</a:t>
            </a:r>
          </a:p>
        </p:txBody>
      </p:sp>
      <p:sp>
        <p:nvSpPr>
          <p:cNvPr id="51" name="내용 개체 틀 6">
            <a:extLst>
              <a:ext uri="{FF2B5EF4-FFF2-40B4-BE49-F238E27FC236}">
                <a16:creationId xmlns:a16="http://schemas.microsoft.com/office/drawing/2014/main" id="{0B3CF349-B864-4C8E-A806-5145351B4807}"/>
              </a:ext>
            </a:extLst>
          </p:cNvPr>
          <p:cNvSpPr txBox="1">
            <a:spLocks/>
          </p:cNvSpPr>
          <p:nvPr/>
        </p:nvSpPr>
        <p:spPr>
          <a:xfrm>
            <a:off x="1246094" y="4328966"/>
            <a:ext cx="7951935" cy="2197248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 marL="266700" indent="-266700" algn="l" defTabSz="914400" rtl="0" eaLnBrk="1" latinLnBrk="1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1pPr>
            <a:lvl2pPr marL="38404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2pPr>
            <a:lvl3pPr marL="56692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3pPr>
            <a:lvl4pPr marL="74980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4pPr>
            <a:lvl5pPr marL="93268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5pPr>
            <a:lvl6pPr marL="11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sz="2200" b="1" dirty="0"/>
              <a:t>얼음 결정 이펙트</a:t>
            </a:r>
          </a:p>
          <a:p>
            <a:pPr>
              <a:lnSpc>
                <a:spcPct val="150000"/>
              </a:lnSpc>
            </a:pPr>
            <a:r>
              <a:rPr lang="ko-KR" altLang="en-US" sz="1800" dirty="0"/>
              <a:t>피격 후 피격 부위가 점차적으로 어는 이펙트</a:t>
            </a:r>
          </a:p>
          <a:p>
            <a:pPr>
              <a:lnSpc>
                <a:spcPct val="150000"/>
              </a:lnSpc>
            </a:pPr>
            <a:r>
              <a:rPr lang="ko-KR" altLang="en-US" sz="1800" dirty="0"/>
              <a:t>정해진 모양의 이펙트가 아닌 실시간으로 생성되는 얼음 결정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1F9DF4F-062C-4F8E-B8A6-6EB5CB2755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altLang="ko-KR" noProof="0" smtClean="0"/>
              <a:t>13</a:t>
            </a:fld>
            <a:endParaRPr lang="ko-KR" altLang="en-US" noProof="0" dirty="0"/>
          </a:p>
        </p:txBody>
      </p:sp>
      <p:pic>
        <p:nvPicPr>
          <p:cNvPr id="4" name="그림 3" descr="연기이(가) 표시된 사진&#10;&#10;자동 생성된 설명">
            <a:extLst>
              <a:ext uri="{FF2B5EF4-FFF2-40B4-BE49-F238E27FC236}">
                <a16:creationId xmlns:a16="http://schemas.microsoft.com/office/drawing/2014/main" id="{1E476F3E-CEEC-4931-BD41-792113C4516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73" r="13141"/>
          <a:stretch/>
        </p:blipFill>
        <p:spPr>
          <a:xfrm>
            <a:off x="6426638" y="2056894"/>
            <a:ext cx="2411173" cy="1995819"/>
          </a:xfrm>
          <a:prstGeom prst="rect">
            <a:avLst/>
          </a:prstGeom>
        </p:spPr>
      </p:pic>
      <p:pic>
        <p:nvPicPr>
          <p:cNvPr id="7" name="그림 6" descr="눈, 실외, 건물, 조각품이(가) 표시된 사진&#10;&#10;자동 생성된 설명">
            <a:extLst>
              <a:ext uri="{FF2B5EF4-FFF2-40B4-BE49-F238E27FC236}">
                <a16:creationId xmlns:a16="http://schemas.microsoft.com/office/drawing/2014/main" id="{95F6BE9F-2889-4676-BECA-736B648454F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7877" y="3059388"/>
            <a:ext cx="2389019" cy="338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8940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75DA682D-7AC5-48E0-993B-AB3F027355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2717" y="286603"/>
            <a:ext cx="10058400" cy="1450757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 sz="4800" dirty="0"/>
              <a:t>기술적요소 및 중점 연구 분야</a:t>
            </a:r>
          </a:p>
        </p:txBody>
      </p:sp>
      <p:sp>
        <p:nvSpPr>
          <p:cNvPr id="52" name="내용 개체 틀 6">
            <a:extLst>
              <a:ext uri="{FF2B5EF4-FFF2-40B4-BE49-F238E27FC236}">
                <a16:creationId xmlns:a16="http://schemas.microsoft.com/office/drawing/2014/main" id="{90BFEA32-01BE-4826-A7AF-ABE689EF11E0}"/>
              </a:ext>
            </a:extLst>
          </p:cNvPr>
          <p:cNvSpPr txBox="1">
            <a:spLocks/>
          </p:cNvSpPr>
          <p:nvPr/>
        </p:nvSpPr>
        <p:spPr>
          <a:xfrm>
            <a:off x="1246094" y="2483851"/>
            <a:ext cx="4840040" cy="1685537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 marL="266700" indent="-266700" algn="l" defTabSz="914400" rtl="0" eaLnBrk="1" latinLnBrk="1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1pPr>
            <a:lvl2pPr marL="38404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2pPr>
            <a:lvl3pPr marL="56692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3pPr>
            <a:lvl4pPr marL="74980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4pPr>
            <a:lvl5pPr marL="93268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5pPr>
            <a:lvl6pPr marL="11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ko-KR" sz="2200" b="1" dirty="0"/>
              <a:t>IOCP </a:t>
            </a:r>
            <a:r>
              <a:rPr lang="ko-KR" altLang="en-US" sz="2200" b="1" dirty="0"/>
              <a:t>멀티쓰레드 서버 구현</a:t>
            </a:r>
          </a:p>
          <a:p>
            <a:pPr>
              <a:lnSpc>
                <a:spcPct val="150000"/>
              </a:lnSpc>
            </a:pPr>
            <a:r>
              <a:rPr lang="en-US" altLang="ko-KR" sz="1800" dirty="0"/>
              <a:t>IOCP</a:t>
            </a:r>
            <a:r>
              <a:rPr lang="ko-KR" altLang="en-US" sz="1800" dirty="0"/>
              <a:t>를 활용한 다중 접속 서버 구현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1F9DF4F-062C-4F8E-B8A6-6EB5CB2755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altLang="ko-KR" noProof="0" smtClean="0"/>
              <a:t>14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6067936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75DA682D-7AC5-48E0-993B-AB3F027355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2717" y="286603"/>
            <a:ext cx="10058400" cy="1450757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 sz="4800" dirty="0"/>
              <a:t>개인별 준비 현황</a:t>
            </a:r>
          </a:p>
        </p:txBody>
      </p:sp>
      <p:graphicFrame>
        <p:nvGraphicFramePr>
          <p:cNvPr id="8" name="Google Shape;205;p25">
            <a:extLst>
              <a:ext uri="{FF2B5EF4-FFF2-40B4-BE49-F238E27FC236}">
                <a16:creationId xmlns:a16="http://schemas.microsoft.com/office/drawing/2014/main" id="{891F75FE-82CE-41FF-92D0-AA52F2EA778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19926494"/>
              </p:ext>
            </p:extLst>
          </p:nvPr>
        </p:nvGraphicFramePr>
        <p:xfrm>
          <a:off x="1368283" y="2118267"/>
          <a:ext cx="9455433" cy="4390108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1518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518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5181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4568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400" b="1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조현식</a:t>
                      </a:r>
                      <a:endParaRPr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400" b="1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주상호</a:t>
                      </a:r>
                      <a:endParaRPr sz="2400" b="1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400" b="1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최윤태</a:t>
                      </a:r>
                      <a:endParaRPr sz="2400" b="1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4442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 C, C++</a:t>
                      </a:r>
                      <a:r>
                        <a:rPr lang="ko-KR" altLang="en-US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프로그래밍 수강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 STL </a:t>
                      </a:r>
                      <a:r>
                        <a:rPr lang="ko-KR" altLang="en-US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수강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- 3D</a:t>
                      </a:r>
                      <a:r>
                        <a:rPr lang="ko-KR" altLang="en-US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게임프로그래밍</a:t>
                      </a:r>
                      <a:r>
                        <a:rPr lang="en-US" altLang="ko-KR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 </a:t>
                      </a:r>
                      <a:r>
                        <a:rPr lang="ko-KR" altLang="en-US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수강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- 3D</a:t>
                      </a:r>
                      <a:r>
                        <a:rPr lang="ko-KR" altLang="en-US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모델링</a:t>
                      </a:r>
                      <a:r>
                        <a:rPr lang="en-US" altLang="ko-KR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 </a:t>
                      </a:r>
                      <a:r>
                        <a:rPr lang="ko-KR" altLang="en-US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수강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 </a:t>
                      </a:r>
                      <a:r>
                        <a:rPr lang="ko-KR" altLang="en-US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게임엔진</a:t>
                      </a:r>
                      <a:r>
                        <a:rPr lang="en-US" altLang="ko-KR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1(K-MOOC) </a:t>
                      </a:r>
                      <a:r>
                        <a:rPr lang="ko-KR" altLang="en-US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수강</a:t>
                      </a:r>
                      <a:endParaRPr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 C, C++</a:t>
                      </a:r>
                      <a:r>
                        <a:rPr lang="ko-KR" altLang="en-US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프로그래밍 수강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 STL </a:t>
                      </a:r>
                      <a:r>
                        <a:rPr lang="ko-KR" altLang="en-US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수강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- 3D</a:t>
                      </a:r>
                      <a:r>
                        <a:rPr lang="ko-KR" altLang="en-US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게임프로그래밍</a:t>
                      </a:r>
                      <a:r>
                        <a:rPr lang="en-US" altLang="ko-KR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 </a:t>
                      </a:r>
                      <a:r>
                        <a:rPr lang="ko-KR" altLang="en-US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수강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 </a:t>
                      </a:r>
                      <a:r>
                        <a:rPr lang="ko-KR" altLang="en-US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게임엔진</a:t>
                      </a:r>
                      <a:r>
                        <a:rPr lang="en-US" altLang="ko-KR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1(K-MOOC) </a:t>
                      </a:r>
                      <a:r>
                        <a:rPr lang="ko-KR" altLang="en-US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수강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- 3D</a:t>
                      </a:r>
                      <a:r>
                        <a:rPr lang="ko-KR" altLang="en-US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모델링</a:t>
                      </a:r>
                      <a:r>
                        <a:rPr lang="en-US" altLang="ko-KR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 </a:t>
                      </a:r>
                      <a:r>
                        <a:rPr lang="ko-KR" altLang="en-US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수강</a:t>
                      </a:r>
                      <a:endParaRPr dirty="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 C</a:t>
                      </a:r>
                      <a:r>
                        <a:rPr lang="en-US" altLang="ko-KR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, C++</a:t>
                      </a:r>
                      <a:r>
                        <a:rPr lang="en-US" altLang="ko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</a:t>
                      </a:r>
                      <a:r>
                        <a:rPr lang="ko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프로그래밍 수강</a:t>
                      </a:r>
                      <a:endParaRPr dirty="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Tx/>
                        <a:buNone/>
                      </a:pPr>
                      <a:r>
                        <a:rPr lang="en-US" altLang="ko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 </a:t>
                      </a:r>
                      <a:r>
                        <a:rPr lang="ko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STL 수강</a:t>
                      </a:r>
                      <a:endParaRPr lang="en-US" altLang="ko" dirty="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Tx/>
                        <a:buNone/>
                      </a:pPr>
                      <a:r>
                        <a:rPr lang="en-US" altLang="ko-KR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</a:t>
                      </a:r>
                      <a:r>
                        <a:rPr lang="ko-KR" altLang="en-US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자료구조 수강</a:t>
                      </a:r>
                      <a:endParaRPr lang="en-US" altLang="ko-KR" dirty="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Tx/>
                        <a:buNone/>
                      </a:pPr>
                      <a:r>
                        <a:rPr lang="en-US" altLang="ko-KR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</a:t>
                      </a:r>
                      <a:r>
                        <a:rPr lang="ko-KR" altLang="en-US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알고리즘 수강</a:t>
                      </a:r>
                      <a:endParaRPr lang="en-US" altLang="ko-KR" dirty="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Tx/>
                        <a:buNone/>
                      </a:pPr>
                      <a:r>
                        <a:rPr lang="en-US" altLang="ko-KR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 </a:t>
                      </a:r>
                      <a:r>
                        <a:rPr lang="ko-KR" altLang="en-US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운영체제 수강</a:t>
                      </a:r>
                      <a:endParaRPr dirty="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- 3D게임프로그래밍1 수강</a:t>
                      </a:r>
                      <a:endParaRPr dirty="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 </a:t>
                      </a:r>
                      <a:r>
                        <a:rPr lang="ko-KR" altLang="en-US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네트워크 기초 수강</a:t>
                      </a:r>
                      <a:endParaRPr dirty="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E59C072-8444-4D1A-BCB9-D64FD600B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altLang="ko-KR" noProof="0" smtClean="0"/>
              <a:t>15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11772812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75DA682D-7AC5-48E0-993B-AB3F027355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2717" y="286603"/>
            <a:ext cx="10058400" cy="1450757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 dirty="0"/>
              <a:t>타 게임과의 차별성</a:t>
            </a:r>
          </a:p>
        </p:txBody>
      </p:sp>
      <p:sp>
        <p:nvSpPr>
          <p:cNvPr id="6" name="내용 개체 틀 6">
            <a:extLst>
              <a:ext uri="{FF2B5EF4-FFF2-40B4-BE49-F238E27FC236}">
                <a16:creationId xmlns:a16="http://schemas.microsoft.com/office/drawing/2014/main" id="{DFCD6714-41A0-465C-B98C-28D78FF1A661}"/>
              </a:ext>
            </a:extLst>
          </p:cNvPr>
          <p:cNvSpPr txBox="1">
            <a:spLocks/>
          </p:cNvSpPr>
          <p:nvPr/>
        </p:nvSpPr>
        <p:spPr>
          <a:xfrm>
            <a:off x="4201406" y="5368003"/>
            <a:ext cx="2707202" cy="1077561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 marL="266700" indent="-266700" algn="l" defTabSz="914400" rtl="0" eaLnBrk="1" latinLnBrk="1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1pPr>
            <a:lvl2pPr marL="38404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2pPr>
            <a:lvl3pPr marL="56692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3pPr>
            <a:lvl4pPr marL="74980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4pPr>
            <a:lvl5pPr marL="93268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5pPr>
            <a:lvl6pPr marL="11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800" dirty="0"/>
              <a:t>직관적인 플레이 방식</a:t>
            </a:r>
          </a:p>
        </p:txBody>
      </p:sp>
      <p:pic>
        <p:nvPicPr>
          <p:cNvPr id="3" name="그림 2" descr="벡터그래픽이(가) 표시된 사진&#10;&#10;자동 생성된 설명">
            <a:extLst>
              <a:ext uri="{FF2B5EF4-FFF2-40B4-BE49-F238E27FC236}">
                <a16:creationId xmlns:a16="http://schemas.microsoft.com/office/drawing/2014/main" id="{42E7337D-1AED-4E5B-BB4C-E14EA04C0C8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925" y="4473207"/>
            <a:ext cx="2503190" cy="2117060"/>
          </a:xfrm>
          <a:prstGeom prst="rect">
            <a:avLst/>
          </a:prstGeom>
        </p:spPr>
      </p:pic>
      <p:pic>
        <p:nvPicPr>
          <p:cNvPr id="7" name="Picture 2" descr="가족, 게임 및 엔터테인먼트 개념 - 집에서 비디오 게임을 하는 게임패드를 가진 행복한 아버지와 어린 딸. | 프리미엄 사진">
            <a:extLst>
              <a:ext uri="{FF2B5EF4-FFF2-40B4-BE49-F238E27FC236}">
                <a16:creationId xmlns:a16="http://schemas.microsoft.com/office/drawing/2014/main" id="{1CC14DBB-7112-417E-97DA-8F87C07E76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34" r="6506"/>
          <a:stretch/>
        </p:blipFill>
        <p:spPr bwMode="auto">
          <a:xfrm>
            <a:off x="975758" y="1985626"/>
            <a:ext cx="3037524" cy="2356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내용 개체 틀 6">
            <a:extLst>
              <a:ext uri="{FF2B5EF4-FFF2-40B4-BE49-F238E27FC236}">
                <a16:creationId xmlns:a16="http://schemas.microsoft.com/office/drawing/2014/main" id="{C253EE4D-FEDC-4D07-AD55-9DECDA318581}"/>
              </a:ext>
            </a:extLst>
          </p:cNvPr>
          <p:cNvSpPr txBox="1">
            <a:spLocks/>
          </p:cNvSpPr>
          <p:nvPr/>
        </p:nvSpPr>
        <p:spPr>
          <a:xfrm>
            <a:off x="4201406" y="2709912"/>
            <a:ext cx="2190432" cy="1077561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 marL="266700" indent="-266700" algn="l" defTabSz="914400" rtl="0" eaLnBrk="1" latinLnBrk="1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1pPr>
            <a:lvl2pPr marL="38404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2pPr>
            <a:lvl3pPr marL="56692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3pPr>
            <a:lvl4pPr marL="74980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4pPr>
            <a:lvl5pPr marL="93268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5pPr>
            <a:lvl6pPr marL="11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/>
              <a:t>가족과 함께</a:t>
            </a:r>
            <a:endParaRPr lang="en-US" altLang="ko-KR" sz="1800" dirty="0"/>
          </a:p>
          <a:p>
            <a:pPr marL="0" indent="0">
              <a:buNone/>
            </a:pPr>
            <a:r>
              <a:rPr lang="ko-KR" altLang="en-US" sz="1800" dirty="0"/>
              <a:t>  </a:t>
            </a:r>
            <a:r>
              <a:rPr lang="ko-KR" altLang="en-US" sz="2400" dirty="0"/>
              <a:t> </a:t>
            </a:r>
            <a:r>
              <a:rPr lang="ko-KR" altLang="en-US" sz="1800" dirty="0"/>
              <a:t>할 수 있는 게임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5E47EA8-D5A8-4EBA-8258-F4421EBAAF7C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45" r="7551"/>
          <a:stretch/>
        </p:blipFill>
        <p:spPr>
          <a:xfrm>
            <a:off x="7083050" y="1888505"/>
            <a:ext cx="2122416" cy="255085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</p:pic>
      <p:pic>
        <p:nvPicPr>
          <p:cNvPr id="5122" name="Picture 2" descr="Features - Microsoft Research">
            <a:extLst>
              <a:ext uri="{FF2B5EF4-FFF2-40B4-BE49-F238E27FC236}">
                <a16:creationId xmlns:a16="http://schemas.microsoft.com/office/drawing/2014/main" id="{C567D91F-B864-48CF-AF62-D7430C7436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11" t="9119" r="24382" b="9047"/>
          <a:stretch/>
        </p:blipFill>
        <p:spPr bwMode="auto">
          <a:xfrm>
            <a:off x="7001102" y="4599471"/>
            <a:ext cx="2286311" cy="2182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내용 개체 틀 6">
            <a:extLst>
              <a:ext uri="{FF2B5EF4-FFF2-40B4-BE49-F238E27FC236}">
                <a16:creationId xmlns:a16="http://schemas.microsoft.com/office/drawing/2014/main" id="{13D7F85E-EB58-4972-933E-DF8D0307D29D}"/>
              </a:ext>
            </a:extLst>
          </p:cNvPr>
          <p:cNvSpPr txBox="1">
            <a:spLocks/>
          </p:cNvSpPr>
          <p:nvPr/>
        </p:nvSpPr>
        <p:spPr>
          <a:xfrm>
            <a:off x="9591873" y="5151944"/>
            <a:ext cx="1869110" cy="1077561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 marL="266700" indent="-266700" algn="l" defTabSz="914400" rtl="0" eaLnBrk="1" latinLnBrk="1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1pPr>
            <a:lvl2pPr marL="38404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2pPr>
            <a:lvl3pPr marL="56692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3pPr>
            <a:lvl4pPr marL="74980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4pPr>
            <a:lvl5pPr marL="93268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5pPr>
            <a:lvl6pPr marL="11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800" dirty="0"/>
              <a:t>공간 사운드를 활용한 플레이</a:t>
            </a:r>
          </a:p>
        </p:txBody>
      </p:sp>
      <p:sp>
        <p:nvSpPr>
          <p:cNvPr id="12" name="내용 개체 틀 6">
            <a:extLst>
              <a:ext uri="{FF2B5EF4-FFF2-40B4-BE49-F238E27FC236}">
                <a16:creationId xmlns:a16="http://schemas.microsoft.com/office/drawing/2014/main" id="{BCE196C6-D82F-46D6-8847-AA97123DC715}"/>
              </a:ext>
            </a:extLst>
          </p:cNvPr>
          <p:cNvSpPr txBox="1">
            <a:spLocks/>
          </p:cNvSpPr>
          <p:nvPr/>
        </p:nvSpPr>
        <p:spPr>
          <a:xfrm>
            <a:off x="9591873" y="2538036"/>
            <a:ext cx="2190432" cy="1077561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 marL="266700" indent="-266700" algn="l" defTabSz="914400" rtl="0" eaLnBrk="1" latinLnBrk="1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1pPr>
            <a:lvl2pPr marL="38404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2pPr>
            <a:lvl3pPr marL="56692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3pPr>
            <a:lvl4pPr marL="74980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4pPr>
            <a:lvl5pPr marL="93268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5pPr>
            <a:lvl6pPr marL="11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/>
              <a:t>친숙한 도구를</a:t>
            </a:r>
            <a:endParaRPr lang="en-US" altLang="ko-KR" sz="1800" dirty="0"/>
          </a:p>
          <a:p>
            <a:pPr marL="0" indent="0">
              <a:buNone/>
            </a:pPr>
            <a:r>
              <a:rPr lang="ko-KR" altLang="en-US" sz="1800" dirty="0"/>
              <a:t>  </a:t>
            </a:r>
            <a:r>
              <a:rPr lang="ko-KR" altLang="en-US" sz="2400" dirty="0"/>
              <a:t> </a:t>
            </a:r>
            <a:r>
              <a:rPr lang="ko-KR" altLang="en-US" sz="1800" dirty="0"/>
              <a:t>활용한 아이템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0F304C1-CA30-4FD9-85BB-790859C0B8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altLang="ko-KR" noProof="0" smtClean="0"/>
              <a:t>16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8494402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75DA682D-7AC5-48E0-993B-AB3F027355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2717" y="286603"/>
            <a:ext cx="10058400" cy="1450757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 dirty="0"/>
              <a:t>역할분담 및 일정</a:t>
            </a:r>
          </a:p>
        </p:txBody>
      </p:sp>
      <p:graphicFrame>
        <p:nvGraphicFramePr>
          <p:cNvPr id="13" name="내용 개체 틀 10">
            <a:extLst>
              <a:ext uri="{FF2B5EF4-FFF2-40B4-BE49-F238E27FC236}">
                <a16:creationId xmlns:a16="http://schemas.microsoft.com/office/drawing/2014/main" id="{FC3C3618-46F7-4CAD-97CF-20ADA44D9DC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43979347"/>
              </p:ext>
            </p:extLst>
          </p:nvPr>
        </p:nvGraphicFramePr>
        <p:xfrm>
          <a:off x="1414836" y="2188882"/>
          <a:ext cx="9362328" cy="42119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20776">
                  <a:extLst>
                    <a:ext uri="{9D8B030D-6E8A-4147-A177-3AD203B41FA5}">
                      <a16:colId xmlns:a16="http://schemas.microsoft.com/office/drawing/2014/main" val="2527041651"/>
                    </a:ext>
                  </a:extLst>
                </a:gridCol>
                <a:gridCol w="3120776">
                  <a:extLst>
                    <a:ext uri="{9D8B030D-6E8A-4147-A177-3AD203B41FA5}">
                      <a16:colId xmlns:a16="http://schemas.microsoft.com/office/drawing/2014/main" val="2564999608"/>
                    </a:ext>
                  </a:extLst>
                </a:gridCol>
                <a:gridCol w="3120776">
                  <a:extLst>
                    <a:ext uri="{9D8B030D-6E8A-4147-A177-3AD203B41FA5}">
                      <a16:colId xmlns:a16="http://schemas.microsoft.com/office/drawing/2014/main" val="1779352262"/>
                    </a:ext>
                  </a:extLst>
                </a:gridCol>
              </a:tblGrid>
              <a:tr h="789031">
                <a:tc>
                  <a:txBody>
                    <a:bodyPr/>
                    <a:lstStyle/>
                    <a:p>
                      <a:pPr algn="ctr" rtl="0"/>
                      <a:r>
                        <a:rPr lang="ko-KR" altLang="en-US" sz="2200" b="1" noProof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조현식</a:t>
                      </a:r>
                    </a:p>
                  </a:txBody>
                  <a:tcPr marL="108757" marR="108757" marT="54378" marB="54378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ko-KR" altLang="en-US" sz="2200" b="1" noProof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주상호</a:t>
                      </a:r>
                    </a:p>
                  </a:txBody>
                  <a:tcPr marL="108757" marR="108757" marT="54378" marB="54378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ko-KR" altLang="en-US" sz="2200" b="1" noProof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최윤태</a:t>
                      </a:r>
                    </a:p>
                  </a:txBody>
                  <a:tcPr marL="108757" marR="108757" marT="54378" marB="54378" anchor="ctr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7982286"/>
                  </a:ext>
                </a:extLst>
              </a:tr>
              <a:tr h="342288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Calibri Light" panose="020F0302020204030204" pitchFamily="34" charset="0"/>
                        </a:rPr>
                        <a:t>눈덩이 이펙트 구현</a:t>
                      </a:r>
                      <a:endParaRPr lang="en-US" altLang="ko-KR" sz="1800" b="0" i="0" u="none" strike="noStrike" kern="1200" cap="none" spc="0" normalizeH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Calibri Light" panose="020F0302020204030204" pitchFamily="34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j-ea"/>
                          <a:ea typeface="+mn-ea"/>
                          <a:cs typeface="Calibri Light" panose="020F0302020204030204" pitchFamily="34" charset="0"/>
                        </a:rPr>
                        <a:t>머티리얼 제작</a:t>
                      </a:r>
                      <a:r>
                        <a:rPr lang="ko-KR" altLang="en-US" sz="18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Calibri Light" panose="020F0302020204030204" pitchFamily="34" charset="0"/>
                        </a:rPr>
                        <a:t>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Calibri Light" panose="020F0302020204030204" pitchFamily="34" charset="0"/>
                        </a:rPr>
                        <a:t>게임 로직 구현</a:t>
                      </a:r>
                      <a:endParaRPr lang="en-US" altLang="ko-KR" sz="1800" b="0" i="0" u="none" strike="noStrike" kern="1200" cap="none" spc="0" normalizeH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Calibri Light" panose="020F0302020204030204" pitchFamily="34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Calibri Light" panose="020F0302020204030204" pitchFamily="34" charset="0"/>
                        </a:rPr>
                        <a:t>리소스 수집 및 제작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Calibri Light" panose="020F0302020204030204" pitchFamily="34" charset="0"/>
                        </a:rPr>
                        <a:t>UI </a:t>
                      </a:r>
                      <a:r>
                        <a:rPr lang="ko-KR" altLang="en-US" sz="18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Calibri Light" panose="020F0302020204030204" pitchFamily="34" charset="0"/>
                        </a:rPr>
                        <a:t>및 이펙트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j-ea"/>
                          <a:ea typeface="+mn-ea"/>
                          <a:cs typeface="Calibri Light" panose="020F0302020204030204" pitchFamily="34" charset="0"/>
                        </a:rPr>
                        <a:t>얼음 이펙트 구현</a:t>
                      </a:r>
                      <a:endParaRPr lang="en-US" altLang="ko-KR" sz="1800" b="0" i="0" u="none" strike="noStrike" kern="1200" cap="none" spc="0" normalizeH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+mj-ea"/>
                        <a:ea typeface="+mn-ea"/>
                        <a:cs typeface="Calibri Light" panose="020F0302020204030204" pitchFamily="34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j-ea"/>
                          <a:ea typeface="+mn-ea"/>
                          <a:cs typeface="Calibri Light" panose="020F0302020204030204" pitchFamily="34" charset="0"/>
                        </a:rPr>
                        <a:t>캐릭터 및 애니메이션 제작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j-ea"/>
                          <a:ea typeface="+mn-ea"/>
                          <a:cs typeface="Calibri Light" panose="020F0302020204030204" pitchFamily="34" charset="0"/>
                        </a:rPr>
                        <a:t>게임 로직 구현</a:t>
                      </a:r>
                      <a:endParaRPr lang="en-US" altLang="ko-KR" sz="1800" b="0" i="0" u="none" strike="noStrike" kern="1200" cap="none" spc="0" normalizeH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+mj-ea"/>
                        <a:ea typeface="+mn-ea"/>
                        <a:cs typeface="Calibri Light" panose="020F0302020204030204" pitchFamily="34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j-ea"/>
                          <a:ea typeface="+mn-ea"/>
                          <a:cs typeface="Calibri Light" panose="020F0302020204030204" pitchFamily="34" charset="0"/>
                        </a:rPr>
                        <a:t>리소스 수집 및 제작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j-ea"/>
                          <a:ea typeface="+mn-ea"/>
                          <a:cs typeface="Calibri Light" panose="020F0302020204030204" pitchFamily="34" charset="0"/>
                        </a:rPr>
                        <a:t>UI </a:t>
                      </a:r>
                      <a:r>
                        <a:rPr lang="ko-KR" altLang="en-US" sz="18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j-ea"/>
                          <a:ea typeface="+mn-ea"/>
                          <a:cs typeface="Calibri Light" panose="020F0302020204030204" pitchFamily="34" charset="0"/>
                        </a:rPr>
                        <a:t>및 이펙트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Calibri Light" panose="020F0302020204030204" pitchFamily="34" charset="0"/>
                        </a:rPr>
                        <a:t>IOCP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Calibri Light" panose="020F0302020204030204" pitchFamily="34" charset="0"/>
                        </a:rPr>
                        <a:t>충돌체크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Calibri Light" panose="020F0302020204030204" pitchFamily="34" charset="0"/>
                        </a:rPr>
                        <a:t>서버 로직 구현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Calibri Light" panose="020F0302020204030204" pitchFamily="34" charset="0"/>
                        </a:rPr>
                        <a:t>네트워크 동기화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1854204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8510048-9D1C-4D08-B68B-EFCF392881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altLang="ko-KR" noProof="0" smtClean="0"/>
              <a:t>17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1493011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75DA682D-7AC5-48E0-993B-AB3F027355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2717" y="286603"/>
            <a:ext cx="10058400" cy="1450757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 dirty="0"/>
              <a:t>역할분담 및 일정</a:t>
            </a:r>
          </a:p>
        </p:txBody>
      </p:sp>
      <p:graphicFrame>
        <p:nvGraphicFramePr>
          <p:cNvPr id="6" name="Google Shape;223;p27">
            <a:extLst>
              <a:ext uri="{FF2B5EF4-FFF2-40B4-BE49-F238E27FC236}">
                <a16:creationId xmlns:a16="http://schemas.microsoft.com/office/drawing/2014/main" id="{E0536974-9E57-4CA7-A22E-E55935080C9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89795115"/>
              </p:ext>
            </p:extLst>
          </p:nvPr>
        </p:nvGraphicFramePr>
        <p:xfrm>
          <a:off x="10233415" y="1992275"/>
          <a:ext cx="1778952" cy="123432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8762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2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636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dirty="0"/>
                        <a:t>주상호</a:t>
                      </a:r>
                      <a:endParaRPr sz="11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636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dirty="0"/>
                        <a:t>조현식</a:t>
                      </a:r>
                      <a:endParaRPr sz="11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636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dirty="0"/>
                        <a:t>최윤태</a:t>
                      </a:r>
                      <a:endParaRPr sz="11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Google Shape;224;p27">
            <a:extLst>
              <a:ext uri="{FF2B5EF4-FFF2-40B4-BE49-F238E27FC236}">
                <a16:creationId xmlns:a16="http://schemas.microsoft.com/office/drawing/2014/main" id="{20C80E6D-78C5-4148-BCCD-CEA319832337}"/>
              </a:ext>
            </a:extLst>
          </p:cNvPr>
          <p:cNvSpPr/>
          <p:nvPr/>
        </p:nvSpPr>
        <p:spPr>
          <a:xfrm>
            <a:off x="11258967" y="2529808"/>
            <a:ext cx="517600" cy="158000"/>
          </a:xfrm>
          <a:prstGeom prst="rect">
            <a:avLst/>
          </a:prstGeom>
          <a:solidFill>
            <a:schemeClr val="accent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8" name="Google Shape;225;p27">
            <a:extLst>
              <a:ext uri="{FF2B5EF4-FFF2-40B4-BE49-F238E27FC236}">
                <a16:creationId xmlns:a16="http://schemas.microsoft.com/office/drawing/2014/main" id="{5D8A61A2-43BE-4A9E-9D97-3F669CFE8B5C}"/>
              </a:ext>
            </a:extLst>
          </p:cNvPr>
          <p:cNvSpPr/>
          <p:nvPr/>
        </p:nvSpPr>
        <p:spPr>
          <a:xfrm>
            <a:off x="11258967" y="2129726"/>
            <a:ext cx="517600" cy="1580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9" name="Google Shape;226;p27">
            <a:extLst>
              <a:ext uri="{FF2B5EF4-FFF2-40B4-BE49-F238E27FC236}">
                <a16:creationId xmlns:a16="http://schemas.microsoft.com/office/drawing/2014/main" id="{86A81EAB-137E-4E62-98FB-A63F08C78BB5}"/>
              </a:ext>
            </a:extLst>
          </p:cNvPr>
          <p:cNvSpPr/>
          <p:nvPr/>
        </p:nvSpPr>
        <p:spPr>
          <a:xfrm>
            <a:off x="11258967" y="2929875"/>
            <a:ext cx="517600" cy="158000"/>
          </a:xfrm>
          <a:prstGeom prst="rect">
            <a:avLst/>
          </a:prstGeom>
          <a:solidFill>
            <a:srgbClr val="38761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69394C4-63B7-48FE-B2B0-D12B543863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altLang="ko-KR" noProof="0" smtClean="0"/>
              <a:t>18</a:t>
            </a:fld>
            <a:endParaRPr lang="ko-KR" altLang="en-US" noProof="0"/>
          </a:p>
        </p:txBody>
      </p:sp>
      <p:graphicFrame>
        <p:nvGraphicFramePr>
          <p:cNvPr id="25" name="Google Shape;222;p27">
            <a:extLst>
              <a:ext uri="{FF2B5EF4-FFF2-40B4-BE49-F238E27FC236}">
                <a16:creationId xmlns:a16="http://schemas.microsoft.com/office/drawing/2014/main" id="{06F781E9-B308-7938-7D1F-F18F7AEDEC8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79760072"/>
              </p:ext>
            </p:extLst>
          </p:nvPr>
        </p:nvGraphicFramePr>
        <p:xfrm>
          <a:off x="1450884" y="1833515"/>
          <a:ext cx="7590581" cy="4773743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2489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56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066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1976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0663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3292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9344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0663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43877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 dirty="0"/>
                        <a:t>1월</a:t>
                      </a:r>
                      <a:endParaRPr sz="7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 dirty="0"/>
                        <a:t>2월</a:t>
                      </a:r>
                      <a:endParaRPr sz="7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 dirty="0"/>
                        <a:t>3월</a:t>
                      </a:r>
                      <a:endParaRPr sz="7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 dirty="0"/>
                        <a:t>4월</a:t>
                      </a:r>
                      <a:endParaRPr sz="7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 dirty="0"/>
                        <a:t>5월</a:t>
                      </a:r>
                      <a:endParaRPr sz="7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6월</a:t>
                      </a:r>
                      <a:endParaRPr sz="7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7월</a:t>
                      </a:r>
                      <a:endParaRPr sz="70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813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/>
                        <a:t>리소스 수집 및 제작</a:t>
                      </a:r>
                      <a:endParaRPr sz="800" dirty="0"/>
                    </a:p>
                  </a:txBody>
                  <a:tcPr marL="121900" marR="121900" marT="121900" marB="121900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298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dirty="0"/>
                        <a:t>캐릭터 및 </a:t>
                      </a:r>
                      <a:r>
                        <a:rPr lang="ko" sz="800" dirty="0"/>
                        <a:t>애니메이션</a:t>
                      </a:r>
                      <a:r>
                        <a:rPr lang="en-US" altLang="ko" sz="800" dirty="0"/>
                        <a:t> </a:t>
                      </a:r>
                      <a:r>
                        <a:rPr lang="ko-KR" altLang="en-US" sz="800" dirty="0"/>
                        <a:t>제작</a:t>
                      </a:r>
                      <a:endParaRPr sz="800" dirty="0"/>
                    </a:p>
                  </a:txBody>
                  <a:tcPr marL="121900" marR="121900" marT="121900" marB="121900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813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dirty="0"/>
                        <a:t>지형 및 </a:t>
                      </a:r>
                      <a:r>
                        <a:rPr lang="ko-KR" altLang="en-US" sz="800" dirty="0" err="1"/>
                        <a:t>머티리얼</a:t>
                      </a:r>
                      <a:r>
                        <a:rPr lang="ko-KR" altLang="en-US" sz="800" dirty="0"/>
                        <a:t> 제작</a:t>
                      </a:r>
                      <a:endParaRPr sz="800" dirty="0"/>
                    </a:p>
                  </a:txBody>
                  <a:tcPr marL="121900" marR="121900" marT="121900" marB="121900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813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dirty="0"/>
                        <a:t>이펙트 구현</a:t>
                      </a:r>
                      <a:endParaRPr sz="800" dirty="0"/>
                    </a:p>
                  </a:txBody>
                  <a:tcPr marL="121900" marR="121900" marT="121900" marB="121900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813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dirty="0"/>
                        <a:t>게임 로직 구현</a:t>
                      </a:r>
                      <a:endParaRPr sz="800" dirty="0"/>
                    </a:p>
                  </a:txBody>
                  <a:tcPr marL="121900" marR="121900" marT="121900" marB="121900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5813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UI </a:t>
                      </a:r>
                      <a:r>
                        <a:rPr lang="ko-KR" altLang="en-US" sz="800" dirty="0"/>
                        <a:t>구현</a:t>
                      </a:r>
                      <a:endParaRPr sz="800" dirty="0"/>
                    </a:p>
                  </a:txBody>
                  <a:tcPr marL="121900" marR="121900" marT="121900" marB="121900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813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dirty="0"/>
                        <a:t>네트워크 로직 구현</a:t>
                      </a:r>
                    </a:p>
                  </a:txBody>
                  <a:tcPr marL="121900" marR="121900" marT="121900" marB="121900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1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1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1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1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1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1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100" dirty="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698316654"/>
                  </a:ext>
                </a:extLst>
              </a:tr>
              <a:tr h="45813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DB </a:t>
                      </a:r>
                      <a:r>
                        <a:rPr lang="ko-KR" altLang="en-US" sz="800" dirty="0"/>
                        <a:t>구현</a:t>
                      </a:r>
                      <a:endParaRPr sz="800" dirty="0"/>
                    </a:p>
                  </a:txBody>
                  <a:tcPr marL="121900" marR="121900" marT="121900" marB="121900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549749706"/>
                  </a:ext>
                </a:extLst>
              </a:tr>
              <a:tr h="58504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dirty="0"/>
                        <a:t>서버 동기화</a:t>
                      </a:r>
                      <a:endParaRPr sz="800" dirty="0"/>
                    </a:p>
                  </a:txBody>
                  <a:tcPr marL="121900" marR="121900" marT="121900" marB="121900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26" name="Google Shape;228;p27">
            <a:extLst>
              <a:ext uri="{FF2B5EF4-FFF2-40B4-BE49-F238E27FC236}">
                <a16:creationId xmlns:a16="http://schemas.microsoft.com/office/drawing/2014/main" id="{28DC3543-C6D9-B199-5CD6-C848A2CA9648}"/>
              </a:ext>
            </a:extLst>
          </p:cNvPr>
          <p:cNvSpPr/>
          <p:nvPr/>
        </p:nvSpPr>
        <p:spPr>
          <a:xfrm>
            <a:off x="4484500" y="2355348"/>
            <a:ext cx="4554538" cy="144613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sp>
        <p:nvSpPr>
          <p:cNvPr id="27" name="Google Shape;232;p27">
            <a:extLst>
              <a:ext uri="{FF2B5EF4-FFF2-40B4-BE49-F238E27FC236}">
                <a16:creationId xmlns:a16="http://schemas.microsoft.com/office/drawing/2014/main" id="{243C2655-5B93-36EC-BD0A-E97B582C79A3}"/>
              </a:ext>
            </a:extLst>
          </p:cNvPr>
          <p:cNvSpPr/>
          <p:nvPr/>
        </p:nvSpPr>
        <p:spPr>
          <a:xfrm>
            <a:off x="2694952" y="2941729"/>
            <a:ext cx="1778036" cy="1440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sp>
        <p:nvSpPr>
          <p:cNvPr id="28" name="Google Shape;236;p27">
            <a:extLst>
              <a:ext uri="{FF2B5EF4-FFF2-40B4-BE49-F238E27FC236}">
                <a16:creationId xmlns:a16="http://schemas.microsoft.com/office/drawing/2014/main" id="{BF6331C9-7E22-2B17-E599-18E8F7533F01}"/>
              </a:ext>
            </a:extLst>
          </p:cNvPr>
          <p:cNvSpPr/>
          <p:nvPr/>
        </p:nvSpPr>
        <p:spPr>
          <a:xfrm>
            <a:off x="4472989" y="6237604"/>
            <a:ext cx="4557672" cy="139174"/>
          </a:xfrm>
          <a:prstGeom prst="rect">
            <a:avLst/>
          </a:prstGeom>
          <a:solidFill>
            <a:srgbClr val="38761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9" name="Google Shape;235;p27">
            <a:extLst>
              <a:ext uri="{FF2B5EF4-FFF2-40B4-BE49-F238E27FC236}">
                <a16:creationId xmlns:a16="http://schemas.microsoft.com/office/drawing/2014/main" id="{0545F977-6679-2BE9-77D2-1BFE9A703C56}"/>
              </a:ext>
            </a:extLst>
          </p:cNvPr>
          <p:cNvSpPr/>
          <p:nvPr/>
        </p:nvSpPr>
        <p:spPr>
          <a:xfrm>
            <a:off x="2704786" y="5263491"/>
            <a:ext cx="6334251" cy="149201"/>
          </a:xfrm>
          <a:prstGeom prst="rect">
            <a:avLst/>
          </a:prstGeom>
          <a:solidFill>
            <a:srgbClr val="38761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0" name="Google Shape;232;p27">
            <a:extLst>
              <a:ext uri="{FF2B5EF4-FFF2-40B4-BE49-F238E27FC236}">
                <a16:creationId xmlns:a16="http://schemas.microsoft.com/office/drawing/2014/main" id="{85033166-9E21-C478-26F8-178E6C0A846D}"/>
              </a:ext>
            </a:extLst>
          </p:cNvPr>
          <p:cNvSpPr/>
          <p:nvPr/>
        </p:nvSpPr>
        <p:spPr>
          <a:xfrm>
            <a:off x="8126851" y="4805839"/>
            <a:ext cx="912188" cy="139174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sp>
        <p:nvSpPr>
          <p:cNvPr id="31" name="Google Shape;233;p27">
            <a:extLst>
              <a:ext uri="{FF2B5EF4-FFF2-40B4-BE49-F238E27FC236}">
                <a16:creationId xmlns:a16="http://schemas.microsoft.com/office/drawing/2014/main" id="{1D97F9D2-92C8-1608-8494-85A9A63071A8}"/>
              </a:ext>
            </a:extLst>
          </p:cNvPr>
          <p:cNvSpPr/>
          <p:nvPr/>
        </p:nvSpPr>
        <p:spPr>
          <a:xfrm>
            <a:off x="3583971" y="3433267"/>
            <a:ext cx="889017" cy="144000"/>
          </a:xfrm>
          <a:prstGeom prst="rect">
            <a:avLst/>
          </a:prstGeom>
          <a:solidFill>
            <a:schemeClr val="accent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2" name="Google Shape;233;p27">
            <a:extLst>
              <a:ext uri="{FF2B5EF4-FFF2-40B4-BE49-F238E27FC236}">
                <a16:creationId xmlns:a16="http://schemas.microsoft.com/office/drawing/2014/main" id="{98DB0FC3-5E7B-BA14-A73D-EC3BC7C7D3FD}"/>
              </a:ext>
            </a:extLst>
          </p:cNvPr>
          <p:cNvSpPr/>
          <p:nvPr/>
        </p:nvSpPr>
        <p:spPr>
          <a:xfrm>
            <a:off x="2694955" y="4249815"/>
            <a:ext cx="3594715" cy="135025"/>
          </a:xfrm>
          <a:prstGeom prst="rect">
            <a:avLst/>
          </a:prstGeom>
          <a:solidFill>
            <a:schemeClr val="accent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3" name="Google Shape;235;p27">
            <a:extLst>
              <a:ext uri="{FF2B5EF4-FFF2-40B4-BE49-F238E27FC236}">
                <a16:creationId xmlns:a16="http://schemas.microsoft.com/office/drawing/2014/main" id="{990CD226-A408-CFB2-FFA2-517B2BB2EFF2}"/>
              </a:ext>
            </a:extLst>
          </p:cNvPr>
          <p:cNvSpPr/>
          <p:nvPr/>
        </p:nvSpPr>
        <p:spPr>
          <a:xfrm>
            <a:off x="7246231" y="5703125"/>
            <a:ext cx="1792807" cy="139174"/>
          </a:xfrm>
          <a:prstGeom prst="rect">
            <a:avLst/>
          </a:prstGeom>
          <a:solidFill>
            <a:srgbClr val="38761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4" name="Google Shape;232;p27">
            <a:extLst>
              <a:ext uri="{FF2B5EF4-FFF2-40B4-BE49-F238E27FC236}">
                <a16:creationId xmlns:a16="http://schemas.microsoft.com/office/drawing/2014/main" id="{3AD32C0F-42B2-6C1F-03A2-F177CAD44EA3}"/>
              </a:ext>
            </a:extLst>
          </p:cNvPr>
          <p:cNvSpPr/>
          <p:nvPr/>
        </p:nvSpPr>
        <p:spPr>
          <a:xfrm>
            <a:off x="7246231" y="2941729"/>
            <a:ext cx="886448" cy="1440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sp>
        <p:nvSpPr>
          <p:cNvPr id="35" name="Google Shape;232;p27">
            <a:extLst>
              <a:ext uri="{FF2B5EF4-FFF2-40B4-BE49-F238E27FC236}">
                <a16:creationId xmlns:a16="http://schemas.microsoft.com/office/drawing/2014/main" id="{661955A3-109C-3CCC-4F62-D361BF9CEDE4}"/>
              </a:ext>
            </a:extLst>
          </p:cNvPr>
          <p:cNvSpPr/>
          <p:nvPr/>
        </p:nvSpPr>
        <p:spPr>
          <a:xfrm>
            <a:off x="4472988" y="4433825"/>
            <a:ext cx="4566050" cy="1440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sp>
        <p:nvSpPr>
          <p:cNvPr id="36" name="Google Shape;232;p27">
            <a:extLst>
              <a:ext uri="{FF2B5EF4-FFF2-40B4-BE49-F238E27FC236}">
                <a16:creationId xmlns:a16="http://schemas.microsoft.com/office/drawing/2014/main" id="{26A9E230-CB1B-DC33-914E-65A3281C2ED9}"/>
              </a:ext>
            </a:extLst>
          </p:cNvPr>
          <p:cNvSpPr/>
          <p:nvPr/>
        </p:nvSpPr>
        <p:spPr>
          <a:xfrm>
            <a:off x="5403314" y="4801013"/>
            <a:ext cx="886356" cy="1440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sp>
        <p:nvSpPr>
          <p:cNvPr id="37" name="Google Shape;233;p27">
            <a:extLst>
              <a:ext uri="{FF2B5EF4-FFF2-40B4-BE49-F238E27FC236}">
                <a16:creationId xmlns:a16="http://schemas.microsoft.com/office/drawing/2014/main" id="{8DDFA9D5-5E56-6AB7-D12F-B51188132242}"/>
              </a:ext>
            </a:extLst>
          </p:cNvPr>
          <p:cNvSpPr/>
          <p:nvPr/>
        </p:nvSpPr>
        <p:spPr>
          <a:xfrm>
            <a:off x="5405976" y="3884326"/>
            <a:ext cx="3633062" cy="151727"/>
          </a:xfrm>
          <a:prstGeom prst="rect">
            <a:avLst/>
          </a:prstGeom>
          <a:solidFill>
            <a:schemeClr val="accent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8" name="Google Shape;233;p27">
            <a:extLst>
              <a:ext uri="{FF2B5EF4-FFF2-40B4-BE49-F238E27FC236}">
                <a16:creationId xmlns:a16="http://schemas.microsoft.com/office/drawing/2014/main" id="{FFF242F0-ECC5-E8B2-7C80-2AA04F494080}"/>
              </a:ext>
            </a:extLst>
          </p:cNvPr>
          <p:cNvSpPr/>
          <p:nvPr/>
        </p:nvSpPr>
        <p:spPr>
          <a:xfrm>
            <a:off x="5403313" y="3442241"/>
            <a:ext cx="1842917" cy="135025"/>
          </a:xfrm>
          <a:prstGeom prst="rect">
            <a:avLst/>
          </a:prstGeom>
          <a:solidFill>
            <a:schemeClr val="accent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3" name="Google Shape;233;p27">
            <a:extLst>
              <a:ext uri="{FF2B5EF4-FFF2-40B4-BE49-F238E27FC236}">
                <a16:creationId xmlns:a16="http://schemas.microsoft.com/office/drawing/2014/main" id="{008DA7C4-E534-AE51-30A4-D2BC17071FE7}"/>
              </a:ext>
            </a:extLst>
          </p:cNvPr>
          <p:cNvSpPr/>
          <p:nvPr/>
        </p:nvSpPr>
        <p:spPr>
          <a:xfrm>
            <a:off x="8126851" y="3442242"/>
            <a:ext cx="912186" cy="135025"/>
          </a:xfrm>
          <a:prstGeom prst="rect">
            <a:avLst/>
          </a:prstGeom>
          <a:solidFill>
            <a:schemeClr val="accent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369795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5" name="직선 연결선(S) 14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>
              <a:latin typeface="+mj-ea"/>
              <a:ea typeface="+mj-ea"/>
            </a:endParaRPr>
          </a:p>
        </p:txBody>
      </p:sp>
      <p:sp>
        <p:nvSpPr>
          <p:cNvPr id="7" name="제목 6">
            <a:extLst>
              <a:ext uri="{FF2B5EF4-FFF2-40B4-BE49-F238E27FC236}">
                <a16:creationId xmlns:a16="http://schemas.microsoft.com/office/drawing/2014/main" id="{5365BF64-4B30-4125-9A30-A1B08C80ED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892168"/>
          </a:xfr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ko-KR" altLang="en-US" sz="9600" dirty="0">
                <a:solidFill>
                  <a:srgbClr val="FFFFFF"/>
                </a:solidFill>
              </a:rPr>
              <a:t>감사합니다</a:t>
            </a:r>
            <a:r>
              <a:rPr lang="en-US" altLang="ko-KR" sz="9600" dirty="0">
                <a:solidFill>
                  <a:srgbClr val="FFFFFF"/>
                </a:solidFill>
              </a:rPr>
              <a:t>.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CB375CF-783B-472C-B1BC-45CBC83ED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altLang="ko-KR" noProof="0" smtClean="0"/>
              <a:t>19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1968021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10A5C30F-185D-413F-9005-B41DD0FA0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dirty="0"/>
              <a:t>목차</a:t>
            </a:r>
          </a:p>
        </p:txBody>
      </p:sp>
      <p:sp>
        <p:nvSpPr>
          <p:cNvPr id="9" name="내용 개체 틀 6">
            <a:extLst>
              <a:ext uri="{FF2B5EF4-FFF2-40B4-BE49-F238E27FC236}">
                <a16:creationId xmlns:a16="http://schemas.microsoft.com/office/drawing/2014/main" id="{9390B9CD-51B3-4696-8ADE-26B1EAD9C1B7}"/>
              </a:ext>
            </a:extLst>
          </p:cNvPr>
          <p:cNvSpPr txBox="1">
            <a:spLocks/>
          </p:cNvSpPr>
          <p:nvPr/>
        </p:nvSpPr>
        <p:spPr>
          <a:xfrm>
            <a:off x="5476302" y="514228"/>
            <a:ext cx="4169722" cy="5348689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marL="266700" indent="-266700" algn="l" defTabSz="914400" rtl="0" eaLnBrk="1" latinLnBrk="1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1pPr>
            <a:lvl2pPr marL="38404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2pPr>
            <a:lvl3pPr marL="56692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3pPr>
            <a:lvl4pPr marL="74980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4pPr>
            <a:lvl5pPr marL="93268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5pPr>
            <a:lvl6pPr marL="11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ko-KR" altLang="en-US" b="1" dirty="0"/>
              <a:t>연구목적</a:t>
            </a:r>
          </a:p>
          <a:p>
            <a:pPr>
              <a:lnSpc>
                <a:spcPct val="200000"/>
              </a:lnSpc>
            </a:pPr>
            <a:r>
              <a:rPr lang="ko-KR" altLang="en-US" b="1" dirty="0"/>
              <a:t>게임소개 및 방법</a:t>
            </a:r>
          </a:p>
          <a:p>
            <a:pPr>
              <a:lnSpc>
                <a:spcPct val="200000"/>
              </a:lnSpc>
            </a:pPr>
            <a:r>
              <a:rPr lang="ko-KR" altLang="en-US" b="1" dirty="0"/>
              <a:t>개발환경</a:t>
            </a:r>
          </a:p>
          <a:p>
            <a:pPr>
              <a:lnSpc>
                <a:spcPct val="200000"/>
              </a:lnSpc>
            </a:pPr>
            <a:r>
              <a:rPr lang="ko-KR" altLang="en-US" b="1" dirty="0"/>
              <a:t>기술적요소 및 중점 연구 분야</a:t>
            </a:r>
          </a:p>
          <a:p>
            <a:pPr>
              <a:lnSpc>
                <a:spcPct val="200000"/>
              </a:lnSpc>
            </a:pPr>
            <a:r>
              <a:rPr lang="ko-KR" altLang="en-US" b="1" dirty="0"/>
              <a:t>개인별 준비 현황</a:t>
            </a:r>
          </a:p>
          <a:p>
            <a:pPr>
              <a:lnSpc>
                <a:spcPct val="200000"/>
              </a:lnSpc>
            </a:pPr>
            <a:r>
              <a:rPr lang="ko-KR" altLang="en-US" b="1" dirty="0"/>
              <a:t>타 게임과의 차별성</a:t>
            </a:r>
          </a:p>
          <a:p>
            <a:pPr>
              <a:lnSpc>
                <a:spcPct val="200000"/>
              </a:lnSpc>
            </a:pPr>
            <a:r>
              <a:rPr lang="ko-KR" altLang="en-US" b="1" dirty="0"/>
              <a:t>역할분담 및 일정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4FFAC95-F542-4D69-918B-A93BE124D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altLang="ko-KR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44695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75DA682D-7AC5-48E0-993B-AB3F027355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2717" y="286603"/>
            <a:ext cx="10058400" cy="1450757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/>
              <a:t>연구목적</a:t>
            </a:r>
            <a:endParaRPr lang="ko-KR" altLang="en-IN" dirty="0"/>
          </a:p>
        </p:txBody>
      </p:sp>
      <p:sp>
        <p:nvSpPr>
          <p:cNvPr id="6" name="내용 개체 틀 6">
            <a:extLst>
              <a:ext uri="{FF2B5EF4-FFF2-40B4-BE49-F238E27FC236}">
                <a16:creationId xmlns:a16="http://schemas.microsoft.com/office/drawing/2014/main" id="{DFCD6714-41A0-465C-B98C-28D78FF1A661}"/>
              </a:ext>
            </a:extLst>
          </p:cNvPr>
          <p:cNvSpPr txBox="1">
            <a:spLocks/>
          </p:cNvSpPr>
          <p:nvPr/>
        </p:nvSpPr>
        <p:spPr>
          <a:xfrm>
            <a:off x="2068158" y="2051125"/>
            <a:ext cx="9741049" cy="4412428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 marL="266700" indent="-266700" algn="l" defTabSz="914400" rtl="0" eaLnBrk="1" latinLnBrk="1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1pPr>
            <a:lvl2pPr marL="38404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2pPr>
            <a:lvl3pPr marL="56692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3pPr>
            <a:lvl4pPr marL="74980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4pPr>
            <a:lvl5pPr marL="93268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5pPr>
            <a:lvl6pPr marL="11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None/>
            </a:pPr>
            <a:r>
              <a:rPr lang="ko-KR" altLang="en-US" sz="2400" b="1" dirty="0"/>
              <a:t>언리얼을 이용한 </a:t>
            </a:r>
            <a:r>
              <a:rPr lang="en-US" altLang="ko-KR" sz="2400" b="1" dirty="0"/>
              <a:t>3D </a:t>
            </a:r>
            <a:r>
              <a:rPr lang="ko-KR" altLang="en-US" sz="2400" b="1" dirty="0"/>
              <a:t>게임 제작</a:t>
            </a:r>
          </a:p>
          <a:p>
            <a:pPr lvl="1">
              <a:lnSpc>
                <a:spcPct val="200000"/>
              </a:lnSpc>
            </a:pPr>
            <a:r>
              <a:rPr lang="ko-KR" altLang="en-US" dirty="0"/>
              <a:t>게임 제작을 통해 언리얼 엔진에 대한 이해도 증진</a:t>
            </a:r>
            <a:endParaRPr lang="en-US" altLang="ko-KR" dirty="0"/>
          </a:p>
          <a:p>
            <a:pPr marL="0" indent="0">
              <a:lnSpc>
                <a:spcPct val="200000"/>
              </a:lnSpc>
              <a:buNone/>
            </a:pPr>
            <a:r>
              <a:rPr lang="en-US" altLang="ko-KR" b="1" dirty="0"/>
              <a:t> </a:t>
            </a:r>
            <a:r>
              <a:rPr lang="ko-KR" altLang="en-US" sz="2400" b="1" dirty="0"/>
              <a:t>그래픽 기술 구현 능력 향상</a:t>
            </a:r>
          </a:p>
          <a:p>
            <a:pPr lvl="1">
              <a:lnSpc>
                <a:spcPct val="200000"/>
              </a:lnSpc>
            </a:pPr>
            <a:r>
              <a:rPr lang="ko-KR" altLang="en-US" dirty="0"/>
              <a:t>후디니를 활용한 이펙트 구현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US" altLang="ko-KR" sz="2400" b="1" dirty="0"/>
              <a:t>IOCP</a:t>
            </a:r>
            <a:r>
              <a:rPr lang="ko-KR" altLang="en-US" sz="2400" b="1" dirty="0"/>
              <a:t>를 이용한 멀티 플레이 서버 제작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2974769-A0B9-428D-AC66-1D517E0663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altLang="ko-KR" noProof="0" smtClean="0"/>
              <a:t>3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4939421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75DA682D-7AC5-48E0-993B-AB3F027355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2717" y="286603"/>
            <a:ext cx="10058400" cy="1450757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 dirty="0"/>
              <a:t>게임소개 및 방법</a:t>
            </a:r>
            <a:endParaRPr lang="ko-KR" altLang="en-IN" dirty="0"/>
          </a:p>
        </p:txBody>
      </p:sp>
      <p:sp>
        <p:nvSpPr>
          <p:cNvPr id="6" name="내용 개체 틀 6">
            <a:extLst>
              <a:ext uri="{FF2B5EF4-FFF2-40B4-BE49-F238E27FC236}">
                <a16:creationId xmlns:a16="http://schemas.microsoft.com/office/drawing/2014/main" id="{DFCD6714-41A0-465C-B98C-28D78FF1A661}"/>
              </a:ext>
            </a:extLst>
          </p:cNvPr>
          <p:cNvSpPr txBox="1">
            <a:spLocks/>
          </p:cNvSpPr>
          <p:nvPr/>
        </p:nvSpPr>
        <p:spPr>
          <a:xfrm>
            <a:off x="2068158" y="1898720"/>
            <a:ext cx="3400313" cy="1238922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 marL="266700" indent="-266700" algn="l" defTabSz="914400" rtl="0" eaLnBrk="1" latinLnBrk="1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1pPr>
            <a:lvl2pPr marL="38404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2pPr>
            <a:lvl3pPr marL="56692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3pPr>
            <a:lvl4pPr marL="74980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4pPr>
            <a:lvl5pPr marL="93268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5pPr>
            <a:lvl6pPr marL="11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/>
              <a:t>장르 </a:t>
            </a:r>
            <a:r>
              <a:rPr lang="en-US" altLang="ko-KR" sz="1600" dirty="0"/>
              <a:t>: </a:t>
            </a:r>
            <a:r>
              <a:rPr lang="ko-KR" altLang="en-US" sz="1600" dirty="0"/>
              <a:t>서바이벌</a:t>
            </a:r>
            <a:r>
              <a:rPr lang="en-US" altLang="ko-KR" sz="1600" dirty="0"/>
              <a:t>, FPS, </a:t>
            </a:r>
            <a:r>
              <a:rPr lang="ko-KR" altLang="en-US" sz="1600" dirty="0"/>
              <a:t>아케이드 </a:t>
            </a:r>
          </a:p>
          <a:p>
            <a:r>
              <a:rPr lang="ko-KR" altLang="en-US" sz="1600" dirty="0"/>
              <a:t>플랫폼 </a:t>
            </a:r>
            <a:r>
              <a:rPr lang="en-US" altLang="ko-KR" sz="1600" dirty="0"/>
              <a:t>: PC</a:t>
            </a:r>
          </a:p>
          <a:p>
            <a:r>
              <a:rPr lang="ko-KR" altLang="en-US" sz="1600" dirty="0"/>
              <a:t>시점 </a:t>
            </a:r>
            <a:r>
              <a:rPr lang="en-US" altLang="ko-KR" sz="1600" dirty="0"/>
              <a:t>: 3</a:t>
            </a:r>
            <a:r>
              <a:rPr lang="ko-KR" altLang="en-US" sz="1600" dirty="0"/>
              <a:t>인칭</a:t>
            </a: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3F990674-6AC7-4491-BC1A-59960D08C9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9715" y="3200397"/>
            <a:ext cx="4663017" cy="2618464"/>
          </a:xfrm>
          <a:prstGeom prst="rect">
            <a:avLst/>
          </a:prstGeom>
        </p:spPr>
      </p:pic>
      <p:pic>
        <p:nvPicPr>
          <p:cNvPr id="7" name="그림 6" descr="텍스트, 나무, 눈, 실외이(가) 표시된 사진&#10;&#10;자동 생성된 설명">
            <a:extLst>
              <a:ext uri="{FF2B5EF4-FFF2-40B4-BE49-F238E27FC236}">
                <a16:creationId xmlns:a16="http://schemas.microsoft.com/office/drawing/2014/main" id="{BF1E05E2-F9EF-4D2A-BB0B-FA223E60BD2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147" b="9702"/>
          <a:stretch/>
        </p:blipFill>
        <p:spPr>
          <a:xfrm>
            <a:off x="943833" y="3200397"/>
            <a:ext cx="5098412" cy="2618464"/>
          </a:xfrm>
          <a:prstGeom prst="rect">
            <a:avLst/>
          </a:prstGeom>
        </p:spPr>
      </p:pic>
      <p:sp>
        <p:nvSpPr>
          <p:cNvPr id="9" name="부제목 3">
            <a:extLst>
              <a:ext uri="{FF2B5EF4-FFF2-40B4-BE49-F238E27FC236}">
                <a16:creationId xmlns:a16="http://schemas.microsoft.com/office/drawing/2014/main" id="{5CA87326-58EC-45D3-8013-E3337BBCDEBB}"/>
              </a:ext>
            </a:extLst>
          </p:cNvPr>
          <p:cNvSpPr txBox="1">
            <a:spLocks/>
          </p:cNvSpPr>
          <p:nvPr/>
        </p:nvSpPr>
        <p:spPr>
          <a:xfrm>
            <a:off x="2523995" y="5845756"/>
            <a:ext cx="1938088" cy="127965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266700" indent="-266700" algn="l" defTabSz="914400" rtl="0" eaLnBrk="1" latinLnBrk="1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1pPr>
            <a:lvl2pPr marL="38404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2pPr>
            <a:lvl3pPr marL="56692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3pPr>
            <a:lvl4pPr marL="74980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4pPr>
            <a:lvl5pPr marL="93268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5pPr>
            <a:lvl6pPr marL="11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1800" dirty="0"/>
              <a:t> </a:t>
            </a:r>
            <a:r>
              <a:rPr lang="en-US" altLang="ko-KR" sz="1800" dirty="0"/>
              <a:t>&lt;</a:t>
            </a:r>
            <a:r>
              <a:rPr lang="ko-KR" altLang="en-US" sz="1800" dirty="0"/>
              <a:t>그림</a:t>
            </a:r>
            <a:r>
              <a:rPr lang="en-US" altLang="ko-KR" sz="1800" dirty="0"/>
              <a:t>1&gt;</a:t>
            </a:r>
          </a:p>
          <a:p>
            <a:pPr marL="0" indent="0" algn="ctr">
              <a:buNone/>
            </a:pPr>
            <a:r>
              <a:rPr lang="en-US" altLang="ko-KR" sz="1800" dirty="0"/>
              <a:t>‘</a:t>
            </a:r>
            <a:r>
              <a:rPr lang="ko-KR" altLang="en-US" sz="1800" dirty="0"/>
              <a:t>배틀그라운드’</a:t>
            </a:r>
          </a:p>
        </p:txBody>
      </p:sp>
      <p:sp>
        <p:nvSpPr>
          <p:cNvPr id="10" name="부제목 3">
            <a:extLst>
              <a:ext uri="{FF2B5EF4-FFF2-40B4-BE49-F238E27FC236}">
                <a16:creationId xmlns:a16="http://schemas.microsoft.com/office/drawing/2014/main" id="{135C7BDE-894C-415F-9EB9-A63A4CC27C7D}"/>
              </a:ext>
            </a:extLst>
          </p:cNvPr>
          <p:cNvSpPr txBox="1">
            <a:spLocks/>
          </p:cNvSpPr>
          <p:nvPr/>
        </p:nvSpPr>
        <p:spPr>
          <a:xfrm>
            <a:off x="8032179" y="5818861"/>
            <a:ext cx="1938088" cy="127965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266700" indent="-266700" algn="l" defTabSz="914400" rtl="0" eaLnBrk="1" latinLnBrk="1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1pPr>
            <a:lvl2pPr marL="38404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2pPr>
            <a:lvl3pPr marL="56692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3pPr>
            <a:lvl4pPr marL="74980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4pPr>
            <a:lvl5pPr marL="93268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5pPr>
            <a:lvl6pPr marL="11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1800" dirty="0"/>
              <a:t> </a:t>
            </a:r>
            <a:r>
              <a:rPr lang="en-US" altLang="ko-KR" sz="1800" dirty="0"/>
              <a:t>&lt;</a:t>
            </a:r>
            <a:r>
              <a:rPr lang="ko-KR" altLang="en-US" sz="1800" dirty="0"/>
              <a:t>그림</a:t>
            </a:r>
            <a:r>
              <a:rPr lang="en-US" altLang="ko-KR" sz="1800" dirty="0"/>
              <a:t>2&gt;</a:t>
            </a:r>
          </a:p>
          <a:p>
            <a:pPr marL="0" indent="0" algn="ctr">
              <a:buNone/>
            </a:pPr>
            <a:r>
              <a:rPr lang="en-US" altLang="ko-KR" sz="1800" dirty="0"/>
              <a:t>‘</a:t>
            </a:r>
            <a:r>
              <a:rPr lang="ko-KR" altLang="en-US" sz="1800" dirty="0"/>
              <a:t>동물의 숲’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BEAA113-E0D8-4727-A41A-A321D331C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altLang="ko-KR" noProof="0" smtClean="0"/>
              <a:t>4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0675821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75DA682D-7AC5-48E0-993B-AB3F027355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2717" y="286603"/>
            <a:ext cx="10058400" cy="1450757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 dirty="0"/>
              <a:t>게임소개 및 방법 </a:t>
            </a:r>
            <a:r>
              <a:rPr lang="en-US" altLang="ko-KR" dirty="0"/>
              <a:t>- </a:t>
            </a:r>
            <a:r>
              <a:rPr lang="ko-KR" altLang="en-US" dirty="0"/>
              <a:t>컨셉</a:t>
            </a:r>
            <a:endParaRPr lang="ko-KR" altLang="en-IN" dirty="0"/>
          </a:p>
        </p:txBody>
      </p:sp>
      <p:sp>
        <p:nvSpPr>
          <p:cNvPr id="6" name="내용 개체 틀 6">
            <a:extLst>
              <a:ext uri="{FF2B5EF4-FFF2-40B4-BE49-F238E27FC236}">
                <a16:creationId xmlns:a16="http://schemas.microsoft.com/office/drawing/2014/main" id="{DFCD6714-41A0-465C-B98C-28D78FF1A661}"/>
              </a:ext>
            </a:extLst>
          </p:cNvPr>
          <p:cNvSpPr txBox="1">
            <a:spLocks/>
          </p:cNvSpPr>
          <p:nvPr/>
        </p:nvSpPr>
        <p:spPr>
          <a:xfrm>
            <a:off x="2068158" y="2086983"/>
            <a:ext cx="3400313" cy="4215208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 marL="266700" indent="-266700" algn="l" defTabSz="914400" rtl="0" eaLnBrk="1" latinLnBrk="1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1pPr>
            <a:lvl2pPr marL="38404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2pPr>
            <a:lvl3pPr marL="56692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3pPr>
            <a:lvl4pPr marL="74980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4pPr>
            <a:lvl5pPr marL="93268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5pPr>
            <a:lvl6pPr marL="11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800" dirty="0"/>
              <a:t>서바이벌 </a:t>
            </a:r>
            <a:r>
              <a:rPr lang="en-US" altLang="ko-KR" sz="1800" dirty="0"/>
              <a:t>FPS</a:t>
            </a:r>
          </a:p>
          <a:p>
            <a:pPr>
              <a:lnSpc>
                <a:spcPct val="150000"/>
              </a:lnSpc>
            </a:pPr>
            <a:r>
              <a:rPr lang="ko-KR" altLang="en-US" sz="1800" dirty="0"/>
              <a:t>멀티플레이 지원</a:t>
            </a:r>
          </a:p>
          <a:p>
            <a:pPr>
              <a:lnSpc>
                <a:spcPct val="150000"/>
              </a:lnSpc>
            </a:pPr>
            <a:r>
              <a:rPr lang="ko-KR" altLang="en-US" sz="1800" dirty="0"/>
              <a:t>전투 방식</a:t>
            </a:r>
            <a:r>
              <a:rPr lang="en-US" altLang="ko-KR" sz="1800" dirty="0"/>
              <a:t>: </a:t>
            </a:r>
            <a:r>
              <a:rPr lang="ko-KR" altLang="en-US" sz="1800" dirty="0"/>
              <a:t>눈싸움  </a:t>
            </a:r>
          </a:p>
          <a:p>
            <a:pPr>
              <a:lnSpc>
                <a:spcPct val="150000"/>
              </a:lnSpc>
            </a:pPr>
            <a:r>
              <a:rPr lang="ko-KR" altLang="en-US" sz="1800" dirty="0"/>
              <a:t>지형지물을 통해 엄폐</a:t>
            </a:r>
          </a:p>
          <a:p>
            <a:pPr>
              <a:lnSpc>
                <a:spcPct val="150000"/>
              </a:lnSpc>
            </a:pPr>
            <a:r>
              <a:rPr lang="ko-KR" altLang="en-US" sz="1800" dirty="0"/>
              <a:t>공간 사운드를 활용한 적 식별</a:t>
            </a:r>
          </a:p>
          <a:p>
            <a:pPr>
              <a:lnSpc>
                <a:spcPct val="150000"/>
              </a:lnSpc>
            </a:pPr>
            <a:r>
              <a:rPr lang="ko-KR" altLang="en-US" sz="1800" dirty="0"/>
              <a:t>우산</a:t>
            </a:r>
            <a:r>
              <a:rPr lang="en-US" altLang="ko-KR" sz="1800" dirty="0"/>
              <a:t>,</a:t>
            </a:r>
            <a:r>
              <a:rPr lang="ko-KR" altLang="en-US" sz="1800" dirty="0"/>
              <a:t> 성냥 등 일반 사물을 모티브한 아이템</a:t>
            </a:r>
          </a:p>
        </p:txBody>
      </p:sp>
      <p:pic>
        <p:nvPicPr>
          <p:cNvPr id="3" name="그림 2" descr="벡터그래픽이(가) 표시된 사진&#10;&#10;자동 생성된 설명">
            <a:extLst>
              <a:ext uri="{FF2B5EF4-FFF2-40B4-BE49-F238E27FC236}">
                <a16:creationId xmlns:a16="http://schemas.microsoft.com/office/drawing/2014/main" id="{42E7337D-1AED-4E5B-BB4C-E14EA04C0C8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3708" y="2086983"/>
            <a:ext cx="4386831" cy="3710139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C9A4356-78EE-463A-83A9-A44D92826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altLang="ko-KR" noProof="0" smtClean="0"/>
              <a:t>5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10978789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75DA682D-7AC5-48E0-993B-AB3F027355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2717" y="286603"/>
            <a:ext cx="10058400" cy="1450757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 sz="4800" dirty="0"/>
              <a:t>게임소개 및 방법 </a:t>
            </a:r>
            <a:r>
              <a:rPr lang="en-US" altLang="ko-KR" sz="4800" dirty="0"/>
              <a:t>- </a:t>
            </a:r>
            <a:r>
              <a:rPr lang="ko-KR" altLang="en-US" sz="4800" dirty="0"/>
              <a:t>게임 흐름도</a:t>
            </a:r>
            <a:endParaRPr lang="ko-KR" altLang="en-IN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019C6442-984B-4F5E-8C21-4079ADEB9E33}"/>
              </a:ext>
            </a:extLst>
          </p:cNvPr>
          <p:cNvGrpSpPr/>
          <p:nvPr/>
        </p:nvGrpSpPr>
        <p:grpSpPr>
          <a:xfrm>
            <a:off x="838441" y="1592925"/>
            <a:ext cx="5872100" cy="5265075"/>
            <a:chOff x="-353863" y="-60788"/>
            <a:chExt cx="5872100" cy="5265075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28F0E98A-A97F-45D3-87F2-6EB4D4330CE9}"/>
                </a:ext>
              </a:extLst>
            </p:cNvPr>
            <p:cNvGrpSpPr/>
            <p:nvPr/>
          </p:nvGrpSpPr>
          <p:grpSpPr>
            <a:xfrm>
              <a:off x="-353863" y="-60788"/>
              <a:ext cx="5872100" cy="5265075"/>
              <a:chOff x="1035702" y="-222059"/>
              <a:chExt cx="5872100" cy="5265075"/>
            </a:xfrm>
          </p:grpSpPr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35C859B6-D8EA-4A84-99CC-4E41B33B63C2}"/>
                  </a:ext>
                </a:extLst>
              </p:cNvPr>
              <p:cNvSpPr/>
              <p:nvPr/>
            </p:nvSpPr>
            <p:spPr>
              <a:xfrm>
                <a:off x="1356675" y="101757"/>
                <a:ext cx="5192103" cy="4687239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/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21" name="그림 20" descr="램프, 벡터그래픽이(가) 표시된 사진&#10;&#10;자동 생성된 설명">
                <a:extLst>
                  <a:ext uri="{FF2B5EF4-FFF2-40B4-BE49-F238E27FC236}">
                    <a16:creationId xmlns:a16="http://schemas.microsoft.com/office/drawing/2014/main" id="{4A7930A0-24F3-427C-9A88-024256E541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15252" y="1870919"/>
                <a:ext cx="756723" cy="975591"/>
              </a:xfrm>
              <a:prstGeom prst="rect">
                <a:avLst/>
              </a:prstGeom>
            </p:spPr>
          </p:pic>
          <p:pic>
            <p:nvPicPr>
              <p:cNvPr id="22" name="그림 21" descr="와이어, 옥외설치물이(가) 표시된 사진&#10;&#10;자동 생성된 설명">
                <a:extLst>
                  <a:ext uri="{FF2B5EF4-FFF2-40B4-BE49-F238E27FC236}">
                    <a16:creationId xmlns:a16="http://schemas.microsoft.com/office/drawing/2014/main" id="{56568C5B-8861-408B-9C13-96B5A1E120B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58420"/>
              <a:stretch/>
            </p:blipFill>
            <p:spPr>
              <a:xfrm>
                <a:off x="2829181" y="0"/>
                <a:ext cx="2328863" cy="328249"/>
              </a:xfrm>
              <a:prstGeom prst="rect">
                <a:avLst/>
              </a:prstGeom>
            </p:spPr>
          </p:pic>
          <p:pic>
            <p:nvPicPr>
              <p:cNvPr id="23" name="그림 22" descr="와이어, 옥외설치물이(가) 표시된 사진&#10;&#10;자동 생성된 설명">
                <a:extLst>
                  <a:ext uri="{FF2B5EF4-FFF2-40B4-BE49-F238E27FC236}">
                    <a16:creationId xmlns:a16="http://schemas.microsoft.com/office/drawing/2014/main" id="{D18EAEC5-DF82-4091-854B-8B9E4A50959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58420"/>
              <a:stretch/>
            </p:blipFill>
            <p:spPr>
              <a:xfrm rot="19119585">
                <a:off x="1035702" y="675636"/>
                <a:ext cx="2328863" cy="328249"/>
              </a:xfrm>
              <a:prstGeom prst="rect">
                <a:avLst/>
              </a:prstGeom>
            </p:spPr>
          </p:pic>
          <p:pic>
            <p:nvPicPr>
              <p:cNvPr id="24" name="그림 23" descr="와이어, 옥외설치물이(가) 표시된 사진&#10;&#10;자동 생성된 설명">
                <a:extLst>
                  <a:ext uri="{FF2B5EF4-FFF2-40B4-BE49-F238E27FC236}">
                    <a16:creationId xmlns:a16="http://schemas.microsoft.com/office/drawing/2014/main" id="{BE6E2E19-A6A4-49E4-B498-2C2B45FCB79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58420"/>
              <a:stretch/>
            </p:blipFill>
            <p:spPr>
              <a:xfrm>
                <a:off x="2829181" y="4522602"/>
                <a:ext cx="2328863" cy="328249"/>
              </a:xfrm>
              <a:prstGeom prst="rect">
                <a:avLst/>
              </a:prstGeom>
            </p:spPr>
          </p:pic>
          <p:pic>
            <p:nvPicPr>
              <p:cNvPr id="25" name="그림 24" descr="와이어, 옥외설치물이(가) 표시된 사진&#10;&#10;자동 생성된 설명">
                <a:extLst>
                  <a:ext uri="{FF2B5EF4-FFF2-40B4-BE49-F238E27FC236}">
                    <a16:creationId xmlns:a16="http://schemas.microsoft.com/office/drawing/2014/main" id="{912824CB-2395-4D1B-97BC-34141354155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58420"/>
              <a:stretch/>
            </p:blipFill>
            <p:spPr>
              <a:xfrm rot="2722498">
                <a:off x="4660102" y="778248"/>
                <a:ext cx="2328863" cy="328249"/>
              </a:xfrm>
              <a:prstGeom prst="rect">
                <a:avLst/>
              </a:prstGeom>
            </p:spPr>
          </p:pic>
          <p:pic>
            <p:nvPicPr>
              <p:cNvPr id="26" name="그림 25" descr="와이어, 옥외설치물이(가) 표시된 사진&#10;&#10;자동 생성된 설명">
                <a:extLst>
                  <a:ext uri="{FF2B5EF4-FFF2-40B4-BE49-F238E27FC236}">
                    <a16:creationId xmlns:a16="http://schemas.microsoft.com/office/drawing/2014/main" id="{EB9652EC-8FF4-4AAB-A351-54C72F1D168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58420"/>
              <a:stretch/>
            </p:blipFill>
            <p:spPr>
              <a:xfrm rot="2722498">
                <a:off x="935623" y="3714460"/>
                <a:ext cx="2328863" cy="328249"/>
              </a:xfrm>
              <a:prstGeom prst="rect">
                <a:avLst/>
              </a:prstGeom>
            </p:spPr>
          </p:pic>
          <p:pic>
            <p:nvPicPr>
              <p:cNvPr id="27" name="그림 26" descr="와이어, 옥외설치물이(가) 표시된 사진&#10;&#10;자동 생성된 설명">
                <a:extLst>
                  <a:ext uri="{FF2B5EF4-FFF2-40B4-BE49-F238E27FC236}">
                    <a16:creationId xmlns:a16="http://schemas.microsoft.com/office/drawing/2014/main" id="{2D28145B-0CFB-4E89-A185-B38CC4E1E4F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58420"/>
              <a:stretch/>
            </p:blipFill>
            <p:spPr>
              <a:xfrm rot="19119585">
                <a:off x="4578939" y="3872748"/>
                <a:ext cx="2328863" cy="328249"/>
              </a:xfrm>
              <a:prstGeom prst="rect">
                <a:avLst/>
              </a:prstGeom>
            </p:spPr>
          </p:pic>
          <p:pic>
            <p:nvPicPr>
              <p:cNvPr id="28" name="그림 27" descr="와이어, 옥외설치물이(가) 표시된 사진&#10;&#10;자동 생성된 설명">
                <a:extLst>
                  <a:ext uri="{FF2B5EF4-FFF2-40B4-BE49-F238E27FC236}">
                    <a16:creationId xmlns:a16="http://schemas.microsoft.com/office/drawing/2014/main" id="{D11BA4FF-9E5E-4521-8177-209EF17355A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58420"/>
              <a:stretch/>
            </p:blipFill>
            <p:spPr>
              <a:xfrm rot="5400000">
                <a:off x="5287742" y="2395761"/>
                <a:ext cx="2328863" cy="328249"/>
              </a:xfrm>
              <a:prstGeom prst="rect">
                <a:avLst/>
              </a:prstGeom>
            </p:spPr>
          </p:pic>
          <p:pic>
            <p:nvPicPr>
              <p:cNvPr id="29" name="그림 28" descr="와이어, 옥외설치물이(가) 표시된 사진&#10;&#10;자동 생성된 설명">
                <a:extLst>
                  <a:ext uri="{FF2B5EF4-FFF2-40B4-BE49-F238E27FC236}">
                    <a16:creationId xmlns:a16="http://schemas.microsoft.com/office/drawing/2014/main" id="{C63E20C5-4D8E-41CC-8274-1F5BD60A4F3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58420"/>
              <a:stretch/>
            </p:blipFill>
            <p:spPr>
              <a:xfrm rot="5400000">
                <a:off x="272929" y="2194589"/>
                <a:ext cx="2328863" cy="328249"/>
              </a:xfrm>
              <a:prstGeom prst="rect">
                <a:avLst/>
              </a:prstGeom>
            </p:spPr>
          </p:pic>
          <p:pic>
            <p:nvPicPr>
              <p:cNvPr id="30" name="그림 29" descr="어두운, 옅은, 밤하늘이(가) 표시된 사진&#10;&#10;자동 생성된 설명">
                <a:extLst>
                  <a:ext uri="{FF2B5EF4-FFF2-40B4-BE49-F238E27FC236}">
                    <a16:creationId xmlns:a16="http://schemas.microsoft.com/office/drawing/2014/main" id="{AA667178-4447-46F0-BDAF-36FC273D9C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534036" y="804830"/>
                <a:ext cx="658269" cy="1620355"/>
              </a:xfrm>
              <a:prstGeom prst="rect">
                <a:avLst/>
              </a:prstGeom>
            </p:spPr>
          </p:pic>
          <p:pic>
            <p:nvPicPr>
              <p:cNvPr id="31" name="그림 30" descr="텍스트, 건물이(가) 표시된 사진&#10;&#10;자동 생성된 설명">
                <a:extLst>
                  <a:ext uri="{FF2B5EF4-FFF2-40B4-BE49-F238E27FC236}">
                    <a16:creationId xmlns:a16="http://schemas.microsoft.com/office/drawing/2014/main" id="{63997D1C-79FB-4F61-B0BC-303F86C944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195794" y="983715"/>
                <a:ext cx="922528" cy="838792"/>
              </a:xfrm>
              <a:prstGeom prst="rect">
                <a:avLst/>
              </a:prstGeom>
            </p:spPr>
          </p:pic>
          <p:pic>
            <p:nvPicPr>
              <p:cNvPr id="32" name="그림 31" descr="텍스트, 건물이(가) 표시된 사진&#10;&#10;자동 생성된 설명">
                <a:extLst>
                  <a:ext uri="{FF2B5EF4-FFF2-40B4-BE49-F238E27FC236}">
                    <a16:creationId xmlns:a16="http://schemas.microsoft.com/office/drawing/2014/main" id="{035352B6-98E6-4E8F-BE82-CC457FEDCA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757967" y="3127379"/>
                <a:ext cx="922528" cy="838792"/>
              </a:xfrm>
              <a:prstGeom prst="rect">
                <a:avLst/>
              </a:prstGeom>
            </p:spPr>
          </p:pic>
          <p:pic>
            <p:nvPicPr>
              <p:cNvPr id="33" name="그림 32" descr="밤하늘이(가) 표시된 사진&#10;&#10;자동 생성된 설명">
                <a:extLst>
                  <a:ext uri="{FF2B5EF4-FFF2-40B4-BE49-F238E27FC236}">
                    <a16:creationId xmlns:a16="http://schemas.microsoft.com/office/drawing/2014/main" id="{7F84A68D-BF05-4E46-9FC7-A01A01ACD8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810589" y="1589647"/>
                <a:ext cx="1186051" cy="751288"/>
              </a:xfrm>
              <a:prstGeom prst="rect">
                <a:avLst/>
              </a:prstGeom>
            </p:spPr>
          </p:pic>
          <p:pic>
            <p:nvPicPr>
              <p:cNvPr id="34" name="그림 33" descr="밤하늘이(가) 표시된 사진&#10;&#10;자동 생성된 설명">
                <a:extLst>
                  <a:ext uri="{FF2B5EF4-FFF2-40B4-BE49-F238E27FC236}">
                    <a16:creationId xmlns:a16="http://schemas.microsoft.com/office/drawing/2014/main" id="{DAC60C09-A4D6-4BDC-9A5C-FEF5DFDACA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077585" y="3046385"/>
                <a:ext cx="1186051" cy="751288"/>
              </a:xfrm>
              <a:prstGeom prst="rect">
                <a:avLst/>
              </a:prstGeom>
            </p:spPr>
          </p:pic>
          <p:pic>
            <p:nvPicPr>
              <p:cNvPr id="35" name="그림 34" descr="밤하늘이(가) 표시된 사진&#10;&#10;자동 생성된 설명">
                <a:extLst>
                  <a:ext uri="{FF2B5EF4-FFF2-40B4-BE49-F238E27FC236}">
                    <a16:creationId xmlns:a16="http://schemas.microsoft.com/office/drawing/2014/main" id="{00456504-D8D4-4C7E-8540-DAED0AA7A6D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177002" y="768093"/>
                <a:ext cx="1186051" cy="751288"/>
              </a:xfrm>
              <a:prstGeom prst="rect">
                <a:avLst/>
              </a:prstGeom>
            </p:spPr>
          </p:pic>
          <p:pic>
            <p:nvPicPr>
              <p:cNvPr id="36" name="Picture 2" descr="모동숲 마을주민 여">
                <a:extLst>
                  <a:ext uri="{FF2B5EF4-FFF2-40B4-BE49-F238E27FC236}">
                    <a16:creationId xmlns:a16="http://schemas.microsoft.com/office/drawing/2014/main" id="{F870E454-AE4E-4B01-A0F6-C79053183CB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93991" y="1842693"/>
                <a:ext cx="266003" cy="4699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7" name="Picture 2" descr="모동숲 마을주민 여">
                <a:extLst>
                  <a:ext uri="{FF2B5EF4-FFF2-40B4-BE49-F238E27FC236}">
                    <a16:creationId xmlns:a16="http://schemas.microsoft.com/office/drawing/2014/main" id="{989F4C2D-27EC-4339-A1C5-CC1EBFECA32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78688" y="2335923"/>
                <a:ext cx="266003" cy="4699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8" name="Picture 2" descr="모동숲 마을주민 여">
                <a:extLst>
                  <a:ext uri="{FF2B5EF4-FFF2-40B4-BE49-F238E27FC236}">
                    <a16:creationId xmlns:a16="http://schemas.microsoft.com/office/drawing/2014/main" id="{E82B1AC0-D7E3-428B-AC78-68A79C2AD8C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720252" y="2625480"/>
                <a:ext cx="266003" cy="4699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9" name="Picture 2" descr="모동숲 마을주민 여">
                <a:extLst>
                  <a:ext uri="{FF2B5EF4-FFF2-40B4-BE49-F238E27FC236}">
                    <a16:creationId xmlns:a16="http://schemas.microsoft.com/office/drawing/2014/main" id="{E1F7A7B1-B7E8-4E3E-947B-6466FCFECFF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945664" y="2472506"/>
                <a:ext cx="266003" cy="4699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0" name="Picture 2" descr="모동숲 마을주민 여">
                <a:extLst>
                  <a:ext uri="{FF2B5EF4-FFF2-40B4-BE49-F238E27FC236}">
                    <a16:creationId xmlns:a16="http://schemas.microsoft.com/office/drawing/2014/main" id="{608531AD-E2F8-49A4-804F-6BF0404FADF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04545" y="1991496"/>
                <a:ext cx="266003" cy="4699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" name="그림 40" descr="목재의, 목재이(가) 표시된 사진&#10;&#10;자동 생성된 설명">
                <a:extLst>
                  <a:ext uri="{FF2B5EF4-FFF2-40B4-BE49-F238E27FC236}">
                    <a16:creationId xmlns:a16="http://schemas.microsoft.com/office/drawing/2014/main" id="{893F8B3E-D6B7-414C-B00A-836DC666CF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613237" y="3343841"/>
                <a:ext cx="740156" cy="740156"/>
              </a:xfrm>
              <a:prstGeom prst="rect">
                <a:avLst/>
              </a:prstGeom>
            </p:spPr>
          </p:pic>
          <p:pic>
            <p:nvPicPr>
              <p:cNvPr id="42" name="그림 41" descr="목재의, 목재이(가) 표시된 사진&#10;&#10;자동 생성된 설명">
                <a:extLst>
                  <a:ext uri="{FF2B5EF4-FFF2-40B4-BE49-F238E27FC236}">
                    <a16:creationId xmlns:a16="http://schemas.microsoft.com/office/drawing/2014/main" id="{A7017396-1E8B-4E0A-BCF2-8A1C0ECBCF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020092" y="3990710"/>
                <a:ext cx="740156" cy="740156"/>
              </a:xfrm>
              <a:prstGeom prst="rect">
                <a:avLst/>
              </a:prstGeom>
            </p:spPr>
          </p:pic>
          <p:pic>
            <p:nvPicPr>
              <p:cNvPr id="43" name="그림 42" descr="목재의, 목재이(가) 표시된 사진&#10;&#10;자동 생성된 설명">
                <a:extLst>
                  <a:ext uri="{FF2B5EF4-FFF2-40B4-BE49-F238E27FC236}">
                    <a16:creationId xmlns:a16="http://schemas.microsoft.com/office/drawing/2014/main" id="{0E5F9862-6081-4F80-BCFD-E5E61C0531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150788" y="2304806"/>
                <a:ext cx="740156" cy="740156"/>
              </a:xfrm>
              <a:prstGeom prst="rect">
                <a:avLst/>
              </a:prstGeom>
            </p:spPr>
          </p:pic>
          <p:pic>
            <p:nvPicPr>
              <p:cNvPr id="44" name="그림 43" descr="목재의, 목재이(가) 표시된 사진&#10;&#10;자동 생성된 설명">
                <a:extLst>
                  <a:ext uri="{FF2B5EF4-FFF2-40B4-BE49-F238E27FC236}">
                    <a16:creationId xmlns:a16="http://schemas.microsoft.com/office/drawing/2014/main" id="{8342D7E0-1874-487F-9B49-79AAA37D40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429309" y="885620"/>
                <a:ext cx="740156" cy="740156"/>
              </a:xfrm>
              <a:prstGeom prst="rect">
                <a:avLst/>
              </a:prstGeom>
            </p:spPr>
          </p:pic>
          <p:pic>
            <p:nvPicPr>
              <p:cNvPr id="45" name="그림 44" descr="목재의, 목재이(가) 표시된 사진&#10;&#10;자동 생성된 설명">
                <a:extLst>
                  <a:ext uri="{FF2B5EF4-FFF2-40B4-BE49-F238E27FC236}">
                    <a16:creationId xmlns:a16="http://schemas.microsoft.com/office/drawing/2014/main" id="{E15D27B0-A810-4DF2-A375-52B3A94EE5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525851" y="123744"/>
                <a:ext cx="740156" cy="740156"/>
              </a:xfrm>
              <a:prstGeom prst="rect">
                <a:avLst/>
              </a:prstGeom>
            </p:spPr>
          </p:pic>
          <p:pic>
            <p:nvPicPr>
              <p:cNvPr id="46" name="그림 45" descr="목재의, 목재이(가) 표시된 사진&#10;&#10;자동 생성된 설명">
                <a:extLst>
                  <a:ext uri="{FF2B5EF4-FFF2-40B4-BE49-F238E27FC236}">
                    <a16:creationId xmlns:a16="http://schemas.microsoft.com/office/drawing/2014/main" id="{3185049D-EA7D-463F-998F-B782A519AA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533017" y="1330341"/>
                <a:ext cx="740156" cy="740156"/>
              </a:xfrm>
              <a:prstGeom prst="rect">
                <a:avLst/>
              </a:prstGeom>
            </p:spPr>
          </p:pic>
          <p:pic>
            <p:nvPicPr>
              <p:cNvPr id="47" name="그림 46" descr="텍스트, 건물이(가) 표시된 사진&#10;&#10;자동 생성된 설명">
                <a:extLst>
                  <a:ext uri="{FF2B5EF4-FFF2-40B4-BE49-F238E27FC236}">
                    <a16:creationId xmlns:a16="http://schemas.microsoft.com/office/drawing/2014/main" id="{555A767D-5589-4FE5-A3E3-C96AF86B9E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631456" y="849169"/>
                <a:ext cx="922528" cy="838792"/>
              </a:xfrm>
              <a:prstGeom prst="rect">
                <a:avLst/>
              </a:prstGeom>
            </p:spPr>
          </p:pic>
          <p:sp>
            <p:nvSpPr>
              <p:cNvPr id="48" name="타원 47">
                <a:extLst>
                  <a:ext uri="{FF2B5EF4-FFF2-40B4-BE49-F238E27FC236}">
                    <a16:creationId xmlns:a16="http://schemas.microsoft.com/office/drawing/2014/main" id="{AE15954D-DFF1-41EB-AD82-547C1F8A1F13}"/>
                  </a:ext>
                </a:extLst>
              </p:cNvPr>
              <p:cNvSpPr/>
              <p:nvPr/>
            </p:nvSpPr>
            <p:spPr>
              <a:xfrm>
                <a:off x="3146695" y="1604378"/>
                <a:ext cx="1694000" cy="1662328"/>
              </a:xfrm>
              <a:prstGeom prst="ellipse">
                <a:avLst/>
              </a:prstGeom>
              <a:solidFill>
                <a:srgbClr val="FFC000">
                  <a:alpha val="33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49" name="그림 48">
                <a:extLst>
                  <a:ext uri="{FF2B5EF4-FFF2-40B4-BE49-F238E27FC236}">
                    <a16:creationId xmlns:a16="http://schemas.microsoft.com/office/drawing/2014/main" id="{3E9B83AD-96E3-4D82-A96F-65A25F07C05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/>
              <a:srcRect t="48648" b="26112"/>
              <a:stretch/>
            </p:blipFill>
            <p:spPr>
              <a:xfrm>
                <a:off x="4766129" y="2345229"/>
                <a:ext cx="629398" cy="119231"/>
              </a:xfrm>
              <a:prstGeom prst="rect">
                <a:avLst/>
              </a:prstGeom>
            </p:spPr>
          </p:pic>
          <p:pic>
            <p:nvPicPr>
              <p:cNvPr id="50" name="그림 49">
                <a:extLst>
                  <a:ext uri="{FF2B5EF4-FFF2-40B4-BE49-F238E27FC236}">
                    <a16:creationId xmlns:a16="http://schemas.microsoft.com/office/drawing/2014/main" id="{9D031DF2-4629-4DAB-9F1A-A7FCE19296E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/>
              <a:srcRect t="26122" b="48386"/>
              <a:stretch/>
            </p:blipFill>
            <p:spPr>
              <a:xfrm>
                <a:off x="3364389" y="1680081"/>
                <a:ext cx="772818" cy="147867"/>
              </a:xfrm>
              <a:prstGeom prst="rect">
                <a:avLst/>
              </a:prstGeom>
            </p:spPr>
          </p:pic>
          <p:pic>
            <p:nvPicPr>
              <p:cNvPr id="51" name="그림 50">
                <a:extLst>
                  <a:ext uri="{FF2B5EF4-FFF2-40B4-BE49-F238E27FC236}">
                    <a16:creationId xmlns:a16="http://schemas.microsoft.com/office/drawing/2014/main" id="{4E2F780D-F211-4AAE-9FEA-0ABD6227688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/>
              <a:srcRect l="2104" t="70672" r="-2104" b="159"/>
              <a:stretch/>
            </p:blipFill>
            <p:spPr>
              <a:xfrm>
                <a:off x="2665629" y="2507185"/>
                <a:ext cx="631847" cy="138330"/>
              </a:xfrm>
              <a:prstGeom prst="rect">
                <a:avLst/>
              </a:prstGeom>
            </p:spPr>
          </p:pic>
          <p:pic>
            <p:nvPicPr>
              <p:cNvPr id="52" name="그림 51">
                <a:extLst>
                  <a:ext uri="{FF2B5EF4-FFF2-40B4-BE49-F238E27FC236}">
                    <a16:creationId xmlns:a16="http://schemas.microsoft.com/office/drawing/2014/main" id="{E90C91B1-E18C-4577-B458-B9744287A5D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/>
              <a:srcRect l="23476" r="52401" b="40695"/>
              <a:stretch/>
            </p:blipFill>
            <p:spPr>
              <a:xfrm>
                <a:off x="2788541" y="2682478"/>
                <a:ext cx="332027" cy="509555"/>
              </a:xfrm>
              <a:prstGeom prst="rect">
                <a:avLst/>
              </a:prstGeom>
            </p:spPr>
          </p:pic>
        </p:grp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5CFE54C4-8ADF-48F5-A56E-BACC9DCB69E8}"/>
                </a:ext>
              </a:extLst>
            </p:cNvPr>
            <p:cNvGrpSpPr/>
            <p:nvPr/>
          </p:nvGrpSpPr>
          <p:grpSpPr>
            <a:xfrm>
              <a:off x="-67880" y="-9011"/>
              <a:ext cx="4969127" cy="4920806"/>
              <a:chOff x="1394436" y="-426073"/>
              <a:chExt cx="4969127" cy="4920806"/>
            </a:xfrm>
          </p:grpSpPr>
          <p:pic>
            <p:nvPicPr>
              <p:cNvPr id="9" name="그림 8" descr="어두운, 옅은, 밤하늘이(가) 표시된 사진&#10;&#10;자동 생성된 설명">
                <a:extLst>
                  <a:ext uri="{FF2B5EF4-FFF2-40B4-BE49-F238E27FC236}">
                    <a16:creationId xmlns:a16="http://schemas.microsoft.com/office/drawing/2014/main" id="{A11EDF5A-7B26-4BF4-BCC4-AC2EBA81D1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139967" y="421944"/>
                <a:ext cx="658269" cy="1620355"/>
              </a:xfrm>
              <a:prstGeom prst="rect">
                <a:avLst/>
              </a:prstGeom>
            </p:spPr>
          </p:pic>
          <p:pic>
            <p:nvPicPr>
              <p:cNvPr id="10" name="그림 9" descr="어두운, 옅은, 밤하늘이(가) 표시된 사진&#10;&#10;자동 생성된 설명">
                <a:extLst>
                  <a:ext uri="{FF2B5EF4-FFF2-40B4-BE49-F238E27FC236}">
                    <a16:creationId xmlns:a16="http://schemas.microsoft.com/office/drawing/2014/main" id="{172F4ABD-5759-4424-841D-14CAB51A71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730602" y="-272981"/>
                <a:ext cx="658269" cy="1620355"/>
              </a:xfrm>
              <a:prstGeom prst="rect">
                <a:avLst/>
              </a:prstGeom>
            </p:spPr>
          </p:pic>
          <p:pic>
            <p:nvPicPr>
              <p:cNvPr id="11" name="그림 10" descr="어두운, 옅은, 밤하늘이(가) 표시된 사진&#10;&#10;자동 생성된 설명">
                <a:extLst>
                  <a:ext uri="{FF2B5EF4-FFF2-40B4-BE49-F238E27FC236}">
                    <a16:creationId xmlns:a16="http://schemas.microsoft.com/office/drawing/2014/main" id="{D00A140D-2594-4107-B34A-29450F0299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149278" y="2163383"/>
                <a:ext cx="658269" cy="1620355"/>
              </a:xfrm>
              <a:prstGeom prst="rect">
                <a:avLst/>
              </a:prstGeom>
            </p:spPr>
          </p:pic>
          <p:pic>
            <p:nvPicPr>
              <p:cNvPr id="12" name="그림 11" descr="어두운, 옅은, 밤하늘이(가) 표시된 사진&#10;&#10;자동 생성된 설명">
                <a:extLst>
                  <a:ext uri="{FF2B5EF4-FFF2-40B4-BE49-F238E27FC236}">
                    <a16:creationId xmlns:a16="http://schemas.microsoft.com/office/drawing/2014/main" id="{07C62FB2-3AE4-4215-AC9C-6074FD3397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099498" y="2874378"/>
                <a:ext cx="658269" cy="1620355"/>
              </a:xfrm>
              <a:prstGeom prst="rect">
                <a:avLst/>
              </a:prstGeom>
            </p:spPr>
          </p:pic>
          <p:pic>
            <p:nvPicPr>
              <p:cNvPr id="13" name="그림 12" descr="어두운, 옅은, 밤하늘이(가) 표시된 사진&#10;&#10;자동 생성된 설명">
                <a:extLst>
                  <a:ext uri="{FF2B5EF4-FFF2-40B4-BE49-F238E27FC236}">
                    <a16:creationId xmlns:a16="http://schemas.microsoft.com/office/drawing/2014/main" id="{381B8AF4-B6AC-4CE5-A7F8-F60A0F169C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809094" y="2846510"/>
                <a:ext cx="658269" cy="1620355"/>
              </a:xfrm>
              <a:prstGeom prst="rect">
                <a:avLst/>
              </a:prstGeom>
            </p:spPr>
          </p:pic>
          <p:pic>
            <p:nvPicPr>
              <p:cNvPr id="14" name="그림 13" descr="어두운, 옅은, 밤하늘이(가) 표시된 사진&#10;&#10;자동 생성된 설명">
                <a:extLst>
                  <a:ext uri="{FF2B5EF4-FFF2-40B4-BE49-F238E27FC236}">
                    <a16:creationId xmlns:a16="http://schemas.microsoft.com/office/drawing/2014/main" id="{21972C01-7F9E-4A10-AA98-33EDA1D076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705294" y="543028"/>
                <a:ext cx="658269" cy="1620355"/>
              </a:xfrm>
              <a:prstGeom prst="rect">
                <a:avLst/>
              </a:prstGeom>
            </p:spPr>
          </p:pic>
          <p:pic>
            <p:nvPicPr>
              <p:cNvPr id="15" name="그림 14" descr="어두운, 옅은, 밤하늘이(가) 표시된 사진&#10;&#10;자동 생성된 설명">
                <a:extLst>
                  <a:ext uri="{FF2B5EF4-FFF2-40B4-BE49-F238E27FC236}">
                    <a16:creationId xmlns:a16="http://schemas.microsoft.com/office/drawing/2014/main" id="{E4507E5D-3549-4910-9F14-0D70C9BC6C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040872" y="863516"/>
                <a:ext cx="658269" cy="1620355"/>
              </a:xfrm>
              <a:prstGeom prst="rect">
                <a:avLst/>
              </a:prstGeom>
            </p:spPr>
          </p:pic>
          <p:pic>
            <p:nvPicPr>
              <p:cNvPr id="16" name="그림 15" descr="어두운, 옅은, 밤하늘이(가) 표시된 사진&#10;&#10;자동 생성된 설명">
                <a:extLst>
                  <a:ext uri="{FF2B5EF4-FFF2-40B4-BE49-F238E27FC236}">
                    <a16:creationId xmlns:a16="http://schemas.microsoft.com/office/drawing/2014/main" id="{FA25A26E-57C0-4502-8490-B77A6F690A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963820" y="-426073"/>
                <a:ext cx="658269" cy="1620355"/>
              </a:xfrm>
              <a:prstGeom prst="rect">
                <a:avLst/>
              </a:prstGeom>
            </p:spPr>
          </p:pic>
          <p:pic>
            <p:nvPicPr>
              <p:cNvPr id="17" name="그림 16" descr="어두운, 옅은, 밤하늘이(가) 표시된 사진&#10;&#10;자동 생성된 설명">
                <a:extLst>
                  <a:ext uri="{FF2B5EF4-FFF2-40B4-BE49-F238E27FC236}">
                    <a16:creationId xmlns:a16="http://schemas.microsoft.com/office/drawing/2014/main" id="{10C81500-8835-4E0C-B3C4-958FECA852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94436" y="1763536"/>
                <a:ext cx="658269" cy="1620355"/>
              </a:xfrm>
              <a:prstGeom prst="rect">
                <a:avLst/>
              </a:prstGeom>
            </p:spPr>
          </p:pic>
          <p:pic>
            <p:nvPicPr>
              <p:cNvPr id="18" name="그림 17" descr="어두운, 옅은, 밤하늘이(가) 표시된 사진&#10;&#10;자동 생성된 설명">
                <a:extLst>
                  <a:ext uri="{FF2B5EF4-FFF2-40B4-BE49-F238E27FC236}">
                    <a16:creationId xmlns:a16="http://schemas.microsoft.com/office/drawing/2014/main" id="{31377867-411B-4188-8DB3-42C9A90D4C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451171" y="2021799"/>
                <a:ext cx="658269" cy="1620355"/>
              </a:xfrm>
              <a:prstGeom prst="rect">
                <a:avLst/>
              </a:prstGeom>
            </p:spPr>
          </p:pic>
        </p:grpSp>
      </p:grpSp>
      <p:graphicFrame>
        <p:nvGraphicFramePr>
          <p:cNvPr id="54" name="내용 개체 틀 6" descr="아이콘과 텍스트가 있는 안건 슬라이드입니다.">
            <a:extLst>
              <a:ext uri="{FF2B5EF4-FFF2-40B4-BE49-F238E27FC236}">
                <a16:creationId xmlns:a16="http://schemas.microsoft.com/office/drawing/2014/main" id="{CC457930-62B9-4437-91E2-59FAA8D6EAE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86040764"/>
              </p:ext>
            </p:extLst>
          </p:nvPr>
        </p:nvGraphicFramePr>
        <p:xfrm>
          <a:off x="7139171" y="1900516"/>
          <a:ext cx="4482675" cy="47244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0C3ADA4-A234-4689-B383-8A8D149C38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altLang="ko-KR" noProof="0" smtClean="0"/>
              <a:t>6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11428080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75DA682D-7AC5-48E0-993B-AB3F027355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2717" y="286603"/>
            <a:ext cx="10058400" cy="1450757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 sz="4800" dirty="0"/>
              <a:t>게임소개 및 방법 </a:t>
            </a:r>
            <a:r>
              <a:rPr lang="en-US" altLang="ko-KR" sz="4800" dirty="0"/>
              <a:t>- </a:t>
            </a:r>
            <a:r>
              <a:rPr lang="ko-KR" altLang="en-US" sz="4800" dirty="0"/>
              <a:t>게임 월드</a:t>
            </a:r>
            <a:endParaRPr lang="ko-KR" altLang="en-IN" dirty="0"/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9B930935-EF47-4306-8374-5A3965C76DE3}"/>
              </a:ext>
            </a:extLst>
          </p:cNvPr>
          <p:cNvSpPr txBox="1">
            <a:spLocks/>
          </p:cNvSpPr>
          <p:nvPr/>
        </p:nvSpPr>
        <p:spPr>
          <a:xfrm>
            <a:off x="7366302" y="2104916"/>
            <a:ext cx="4565724" cy="4412428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 marL="266700" indent="-266700" algn="l" defTabSz="914400" rtl="0" eaLnBrk="1" latinLnBrk="1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1pPr>
            <a:lvl2pPr marL="38404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2pPr>
            <a:lvl3pPr marL="56692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3pPr>
            <a:lvl4pPr marL="74980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4pPr>
            <a:lvl5pPr marL="93268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5pPr>
            <a:lvl6pPr marL="11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sz="2200" b="1" dirty="0"/>
              <a:t> 주요 지형지물</a:t>
            </a:r>
          </a:p>
          <a:p>
            <a:pPr lvl="1">
              <a:lnSpc>
                <a:spcPct val="200000"/>
              </a:lnSpc>
            </a:pPr>
            <a:r>
              <a:rPr lang="ko-KR" altLang="en-US" dirty="0"/>
              <a:t>모닥불 지역 </a:t>
            </a:r>
            <a:r>
              <a:rPr lang="en-US" altLang="ko-KR" dirty="0"/>
              <a:t>: </a:t>
            </a:r>
            <a:r>
              <a:rPr lang="ko-KR" altLang="en-US" dirty="0"/>
              <a:t>치료</a:t>
            </a:r>
          </a:p>
          <a:p>
            <a:pPr lvl="1">
              <a:lnSpc>
                <a:spcPct val="200000"/>
              </a:lnSpc>
            </a:pPr>
            <a:r>
              <a:rPr lang="ko-KR" altLang="en-US" dirty="0"/>
              <a:t>눈 파밍 지점 </a:t>
            </a:r>
            <a:r>
              <a:rPr lang="en-US" altLang="ko-KR" dirty="0"/>
              <a:t>: </a:t>
            </a:r>
            <a:r>
              <a:rPr lang="ko-KR" altLang="en-US" dirty="0"/>
              <a:t>장전</a:t>
            </a:r>
          </a:p>
          <a:p>
            <a:pPr lvl="1">
              <a:lnSpc>
                <a:spcPct val="200000"/>
              </a:lnSpc>
            </a:pPr>
            <a:r>
              <a:rPr lang="ko-KR" altLang="en-US" dirty="0"/>
              <a:t>오두막 및 상자 </a:t>
            </a:r>
            <a:r>
              <a:rPr lang="en-US" altLang="ko-KR" dirty="0"/>
              <a:t>: </a:t>
            </a:r>
            <a:r>
              <a:rPr lang="ko-KR" altLang="en-US" dirty="0"/>
              <a:t>아이템 파밍</a:t>
            </a:r>
          </a:p>
          <a:p>
            <a:pPr lvl="1">
              <a:lnSpc>
                <a:spcPct val="200000"/>
              </a:lnSpc>
            </a:pPr>
            <a:r>
              <a:rPr lang="ko-KR" altLang="en-US" dirty="0"/>
              <a:t>언덕 및 나무 </a:t>
            </a:r>
            <a:r>
              <a:rPr lang="en-US" altLang="ko-KR" dirty="0"/>
              <a:t>: </a:t>
            </a:r>
            <a:r>
              <a:rPr lang="ko-KR" altLang="en-US" dirty="0"/>
              <a:t>엄폐물</a:t>
            </a:r>
          </a:p>
          <a:p>
            <a:pPr lvl="1">
              <a:lnSpc>
                <a:spcPct val="200000"/>
              </a:lnSpc>
            </a:pPr>
            <a:r>
              <a:rPr lang="ko-KR" altLang="en-US" dirty="0"/>
              <a:t>철조망 </a:t>
            </a:r>
            <a:r>
              <a:rPr lang="en-US" altLang="ko-KR" dirty="0"/>
              <a:t>: </a:t>
            </a:r>
            <a:r>
              <a:rPr lang="ko-KR" altLang="en-US" dirty="0"/>
              <a:t>맵 경계</a:t>
            </a:r>
          </a:p>
        </p:txBody>
      </p:sp>
      <p:grpSp>
        <p:nvGrpSpPr>
          <p:cNvPr id="145" name="그룹 144">
            <a:extLst>
              <a:ext uri="{FF2B5EF4-FFF2-40B4-BE49-F238E27FC236}">
                <a16:creationId xmlns:a16="http://schemas.microsoft.com/office/drawing/2014/main" id="{3A89168C-F934-4699-8346-F16D4ECE7331}"/>
              </a:ext>
            </a:extLst>
          </p:cNvPr>
          <p:cNvGrpSpPr/>
          <p:nvPr/>
        </p:nvGrpSpPr>
        <p:grpSpPr>
          <a:xfrm>
            <a:off x="838441" y="1592925"/>
            <a:ext cx="5872100" cy="5265075"/>
            <a:chOff x="-353863" y="-60788"/>
            <a:chExt cx="5872100" cy="5265075"/>
          </a:xfrm>
        </p:grpSpPr>
        <p:grpSp>
          <p:nvGrpSpPr>
            <p:cNvPr id="146" name="그룹 145">
              <a:extLst>
                <a:ext uri="{FF2B5EF4-FFF2-40B4-BE49-F238E27FC236}">
                  <a16:creationId xmlns:a16="http://schemas.microsoft.com/office/drawing/2014/main" id="{0FEA1F2F-5617-4983-8208-FC2F6F7D7A72}"/>
                </a:ext>
              </a:extLst>
            </p:cNvPr>
            <p:cNvGrpSpPr/>
            <p:nvPr/>
          </p:nvGrpSpPr>
          <p:grpSpPr>
            <a:xfrm>
              <a:off x="-353863" y="-60788"/>
              <a:ext cx="5872100" cy="5265075"/>
              <a:chOff x="1035702" y="-222059"/>
              <a:chExt cx="5872100" cy="5265075"/>
            </a:xfrm>
          </p:grpSpPr>
          <p:sp>
            <p:nvSpPr>
              <p:cNvPr id="158" name="타원 157">
                <a:extLst>
                  <a:ext uri="{FF2B5EF4-FFF2-40B4-BE49-F238E27FC236}">
                    <a16:creationId xmlns:a16="http://schemas.microsoft.com/office/drawing/2014/main" id="{E3D4F6C6-D68C-4F8F-A009-F423796B459E}"/>
                  </a:ext>
                </a:extLst>
              </p:cNvPr>
              <p:cNvSpPr/>
              <p:nvPr/>
            </p:nvSpPr>
            <p:spPr>
              <a:xfrm>
                <a:off x="1356675" y="101757"/>
                <a:ext cx="5192103" cy="4687239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/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159" name="그림 158" descr="램프, 벡터그래픽이(가) 표시된 사진&#10;&#10;자동 생성된 설명">
                <a:extLst>
                  <a:ext uri="{FF2B5EF4-FFF2-40B4-BE49-F238E27FC236}">
                    <a16:creationId xmlns:a16="http://schemas.microsoft.com/office/drawing/2014/main" id="{70D6D6D3-0B5A-4DB7-9EED-EA96977975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15252" y="1870919"/>
                <a:ext cx="756723" cy="975591"/>
              </a:xfrm>
              <a:prstGeom prst="rect">
                <a:avLst/>
              </a:prstGeom>
            </p:spPr>
          </p:pic>
          <p:pic>
            <p:nvPicPr>
              <p:cNvPr id="160" name="그림 159" descr="와이어, 옥외설치물이(가) 표시된 사진&#10;&#10;자동 생성된 설명">
                <a:extLst>
                  <a:ext uri="{FF2B5EF4-FFF2-40B4-BE49-F238E27FC236}">
                    <a16:creationId xmlns:a16="http://schemas.microsoft.com/office/drawing/2014/main" id="{FA8758FB-4EF8-4452-AC65-90565E5640C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58420"/>
              <a:stretch/>
            </p:blipFill>
            <p:spPr>
              <a:xfrm>
                <a:off x="2829181" y="0"/>
                <a:ext cx="2328863" cy="328249"/>
              </a:xfrm>
              <a:prstGeom prst="rect">
                <a:avLst/>
              </a:prstGeom>
            </p:spPr>
          </p:pic>
          <p:pic>
            <p:nvPicPr>
              <p:cNvPr id="161" name="그림 160" descr="와이어, 옥외설치물이(가) 표시된 사진&#10;&#10;자동 생성된 설명">
                <a:extLst>
                  <a:ext uri="{FF2B5EF4-FFF2-40B4-BE49-F238E27FC236}">
                    <a16:creationId xmlns:a16="http://schemas.microsoft.com/office/drawing/2014/main" id="{B12ED704-3F0C-4DE2-BC83-9C403B21137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58420"/>
              <a:stretch/>
            </p:blipFill>
            <p:spPr>
              <a:xfrm rot="19119585">
                <a:off x="1035702" y="675636"/>
                <a:ext cx="2328863" cy="328249"/>
              </a:xfrm>
              <a:prstGeom prst="rect">
                <a:avLst/>
              </a:prstGeom>
            </p:spPr>
          </p:pic>
          <p:pic>
            <p:nvPicPr>
              <p:cNvPr id="162" name="그림 161" descr="와이어, 옥외설치물이(가) 표시된 사진&#10;&#10;자동 생성된 설명">
                <a:extLst>
                  <a:ext uri="{FF2B5EF4-FFF2-40B4-BE49-F238E27FC236}">
                    <a16:creationId xmlns:a16="http://schemas.microsoft.com/office/drawing/2014/main" id="{3241321E-3DF1-4A2F-9483-F3B5A8B1CD5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58420"/>
              <a:stretch/>
            </p:blipFill>
            <p:spPr>
              <a:xfrm>
                <a:off x="2829181" y="4522602"/>
                <a:ext cx="2328863" cy="328249"/>
              </a:xfrm>
              <a:prstGeom prst="rect">
                <a:avLst/>
              </a:prstGeom>
            </p:spPr>
          </p:pic>
          <p:pic>
            <p:nvPicPr>
              <p:cNvPr id="163" name="그림 162" descr="와이어, 옥외설치물이(가) 표시된 사진&#10;&#10;자동 생성된 설명">
                <a:extLst>
                  <a:ext uri="{FF2B5EF4-FFF2-40B4-BE49-F238E27FC236}">
                    <a16:creationId xmlns:a16="http://schemas.microsoft.com/office/drawing/2014/main" id="{093E3560-240A-4163-99FF-AA84E05700A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58420"/>
              <a:stretch/>
            </p:blipFill>
            <p:spPr>
              <a:xfrm rot="2722498">
                <a:off x="4660102" y="778248"/>
                <a:ext cx="2328863" cy="328249"/>
              </a:xfrm>
              <a:prstGeom prst="rect">
                <a:avLst/>
              </a:prstGeom>
            </p:spPr>
          </p:pic>
          <p:pic>
            <p:nvPicPr>
              <p:cNvPr id="164" name="그림 163" descr="와이어, 옥외설치물이(가) 표시된 사진&#10;&#10;자동 생성된 설명">
                <a:extLst>
                  <a:ext uri="{FF2B5EF4-FFF2-40B4-BE49-F238E27FC236}">
                    <a16:creationId xmlns:a16="http://schemas.microsoft.com/office/drawing/2014/main" id="{672331CA-3C01-42B9-9C78-9985452BE30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58420"/>
              <a:stretch/>
            </p:blipFill>
            <p:spPr>
              <a:xfrm rot="2722498">
                <a:off x="935623" y="3714460"/>
                <a:ext cx="2328863" cy="328249"/>
              </a:xfrm>
              <a:prstGeom prst="rect">
                <a:avLst/>
              </a:prstGeom>
            </p:spPr>
          </p:pic>
          <p:pic>
            <p:nvPicPr>
              <p:cNvPr id="165" name="그림 164" descr="와이어, 옥외설치물이(가) 표시된 사진&#10;&#10;자동 생성된 설명">
                <a:extLst>
                  <a:ext uri="{FF2B5EF4-FFF2-40B4-BE49-F238E27FC236}">
                    <a16:creationId xmlns:a16="http://schemas.microsoft.com/office/drawing/2014/main" id="{A3BC26FE-8282-4C39-B36C-BEA422C2A0A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58420"/>
              <a:stretch/>
            </p:blipFill>
            <p:spPr>
              <a:xfrm rot="19119585">
                <a:off x="4578939" y="3872748"/>
                <a:ext cx="2328863" cy="328249"/>
              </a:xfrm>
              <a:prstGeom prst="rect">
                <a:avLst/>
              </a:prstGeom>
            </p:spPr>
          </p:pic>
          <p:pic>
            <p:nvPicPr>
              <p:cNvPr id="166" name="그림 165" descr="와이어, 옥외설치물이(가) 표시된 사진&#10;&#10;자동 생성된 설명">
                <a:extLst>
                  <a:ext uri="{FF2B5EF4-FFF2-40B4-BE49-F238E27FC236}">
                    <a16:creationId xmlns:a16="http://schemas.microsoft.com/office/drawing/2014/main" id="{3714FE4A-4FD0-4084-B8D4-4D6BA25FA25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58420"/>
              <a:stretch/>
            </p:blipFill>
            <p:spPr>
              <a:xfrm rot="5400000">
                <a:off x="5287742" y="2395761"/>
                <a:ext cx="2328863" cy="328249"/>
              </a:xfrm>
              <a:prstGeom prst="rect">
                <a:avLst/>
              </a:prstGeom>
            </p:spPr>
          </p:pic>
          <p:pic>
            <p:nvPicPr>
              <p:cNvPr id="167" name="그림 166" descr="와이어, 옥외설치물이(가) 표시된 사진&#10;&#10;자동 생성된 설명">
                <a:extLst>
                  <a:ext uri="{FF2B5EF4-FFF2-40B4-BE49-F238E27FC236}">
                    <a16:creationId xmlns:a16="http://schemas.microsoft.com/office/drawing/2014/main" id="{33AF6D2D-AEB5-4E6D-8FEE-E79C6F1DC7B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58420"/>
              <a:stretch/>
            </p:blipFill>
            <p:spPr>
              <a:xfrm rot="5400000">
                <a:off x="272929" y="2194589"/>
                <a:ext cx="2328863" cy="328249"/>
              </a:xfrm>
              <a:prstGeom prst="rect">
                <a:avLst/>
              </a:prstGeom>
            </p:spPr>
          </p:pic>
          <p:pic>
            <p:nvPicPr>
              <p:cNvPr id="168" name="그림 167" descr="어두운, 옅은, 밤하늘이(가) 표시된 사진&#10;&#10;자동 생성된 설명">
                <a:extLst>
                  <a:ext uri="{FF2B5EF4-FFF2-40B4-BE49-F238E27FC236}">
                    <a16:creationId xmlns:a16="http://schemas.microsoft.com/office/drawing/2014/main" id="{BA643C70-E617-49D2-B874-9CF14F9CD7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534036" y="804830"/>
                <a:ext cx="658269" cy="1620355"/>
              </a:xfrm>
              <a:prstGeom prst="rect">
                <a:avLst/>
              </a:prstGeom>
            </p:spPr>
          </p:pic>
          <p:pic>
            <p:nvPicPr>
              <p:cNvPr id="169" name="그림 168" descr="텍스트, 건물이(가) 표시된 사진&#10;&#10;자동 생성된 설명">
                <a:extLst>
                  <a:ext uri="{FF2B5EF4-FFF2-40B4-BE49-F238E27FC236}">
                    <a16:creationId xmlns:a16="http://schemas.microsoft.com/office/drawing/2014/main" id="{CB9D469D-2FDE-4C20-A826-53D27C7E04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195794" y="983715"/>
                <a:ext cx="922528" cy="838792"/>
              </a:xfrm>
              <a:prstGeom prst="rect">
                <a:avLst/>
              </a:prstGeom>
            </p:spPr>
          </p:pic>
          <p:pic>
            <p:nvPicPr>
              <p:cNvPr id="170" name="그림 169" descr="텍스트, 건물이(가) 표시된 사진&#10;&#10;자동 생성된 설명">
                <a:extLst>
                  <a:ext uri="{FF2B5EF4-FFF2-40B4-BE49-F238E27FC236}">
                    <a16:creationId xmlns:a16="http://schemas.microsoft.com/office/drawing/2014/main" id="{F7BCC332-CABC-47D9-98BF-889D631F92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757967" y="3127379"/>
                <a:ext cx="922528" cy="838792"/>
              </a:xfrm>
              <a:prstGeom prst="rect">
                <a:avLst/>
              </a:prstGeom>
            </p:spPr>
          </p:pic>
          <p:pic>
            <p:nvPicPr>
              <p:cNvPr id="171" name="그림 170" descr="밤하늘이(가) 표시된 사진&#10;&#10;자동 생성된 설명">
                <a:extLst>
                  <a:ext uri="{FF2B5EF4-FFF2-40B4-BE49-F238E27FC236}">
                    <a16:creationId xmlns:a16="http://schemas.microsoft.com/office/drawing/2014/main" id="{A9685667-B645-4FE4-87AB-9174732F43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810589" y="1589647"/>
                <a:ext cx="1186051" cy="751288"/>
              </a:xfrm>
              <a:prstGeom prst="rect">
                <a:avLst/>
              </a:prstGeom>
            </p:spPr>
          </p:pic>
          <p:pic>
            <p:nvPicPr>
              <p:cNvPr id="172" name="그림 171" descr="밤하늘이(가) 표시된 사진&#10;&#10;자동 생성된 설명">
                <a:extLst>
                  <a:ext uri="{FF2B5EF4-FFF2-40B4-BE49-F238E27FC236}">
                    <a16:creationId xmlns:a16="http://schemas.microsoft.com/office/drawing/2014/main" id="{7B4C20F0-4F5B-49F3-84CB-F84C80C1F7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077585" y="3046385"/>
                <a:ext cx="1186051" cy="751288"/>
              </a:xfrm>
              <a:prstGeom prst="rect">
                <a:avLst/>
              </a:prstGeom>
            </p:spPr>
          </p:pic>
          <p:pic>
            <p:nvPicPr>
              <p:cNvPr id="173" name="그림 172" descr="밤하늘이(가) 표시된 사진&#10;&#10;자동 생성된 설명">
                <a:extLst>
                  <a:ext uri="{FF2B5EF4-FFF2-40B4-BE49-F238E27FC236}">
                    <a16:creationId xmlns:a16="http://schemas.microsoft.com/office/drawing/2014/main" id="{62CFE746-76B9-4A69-A63D-15DE5AFC92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177002" y="768093"/>
                <a:ext cx="1186051" cy="751288"/>
              </a:xfrm>
              <a:prstGeom prst="rect">
                <a:avLst/>
              </a:prstGeom>
            </p:spPr>
          </p:pic>
          <p:pic>
            <p:nvPicPr>
              <p:cNvPr id="174" name="Picture 2" descr="모동숲 마을주민 여">
                <a:extLst>
                  <a:ext uri="{FF2B5EF4-FFF2-40B4-BE49-F238E27FC236}">
                    <a16:creationId xmlns:a16="http://schemas.microsoft.com/office/drawing/2014/main" id="{669E3926-EBA9-48AA-B235-A88B4A22751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93991" y="1842693"/>
                <a:ext cx="266003" cy="4699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75" name="Picture 2" descr="모동숲 마을주민 여">
                <a:extLst>
                  <a:ext uri="{FF2B5EF4-FFF2-40B4-BE49-F238E27FC236}">
                    <a16:creationId xmlns:a16="http://schemas.microsoft.com/office/drawing/2014/main" id="{52EEDD05-5783-47EE-B211-FB53EE83C71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78688" y="2335923"/>
                <a:ext cx="266003" cy="4699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76" name="Picture 2" descr="모동숲 마을주민 여">
                <a:extLst>
                  <a:ext uri="{FF2B5EF4-FFF2-40B4-BE49-F238E27FC236}">
                    <a16:creationId xmlns:a16="http://schemas.microsoft.com/office/drawing/2014/main" id="{F1C3CCAA-68F7-478C-A68E-11EF75513FD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720252" y="2625480"/>
                <a:ext cx="266003" cy="4699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77" name="Picture 2" descr="모동숲 마을주민 여">
                <a:extLst>
                  <a:ext uri="{FF2B5EF4-FFF2-40B4-BE49-F238E27FC236}">
                    <a16:creationId xmlns:a16="http://schemas.microsoft.com/office/drawing/2014/main" id="{2C4C9A16-6A91-4B5E-933A-60AC27C7C20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945664" y="2472506"/>
                <a:ext cx="266003" cy="4699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78" name="Picture 2" descr="모동숲 마을주민 여">
                <a:extLst>
                  <a:ext uri="{FF2B5EF4-FFF2-40B4-BE49-F238E27FC236}">
                    <a16:creationId xmlns:a16="http://schemas.microsoft.com/office/drawing/2014/main" id="{ED08B0E4-949B-481B-ACB3-A31FB2183DF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04545" y="1991496"/>
                <a:ext cx="266003" cy="4699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79" name="그림 178" descr="목재의, 목재이(가) 표시된 사진&#10;&#10;자동 생성된 설명">
                <a:extLst>
                  <a:ext uri="{FF2B5EF4-FFF2-40B4-BE49-F238E27FC236}">
                    <a16:creationId xmlns:a16="http://schemas.microsoft.com/office/drawing/2014/main" id="{37552A08-5EBF-41EA-BA56-ED411DFC67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613237" y="3343841"/>
                <a:ext cx="740156" cy="740156"/>
              </a:xfrm>
              <a:prstGeom prst="rect">
                <a:avLst/>
              </a:prstGeom>
            </p:spPr>
          </p:pic>
          <p:pic>
            <p:nvPicPr>
              <p:cNvPr id="180" name="그림 179" descr="목재의, 목재이(가) 표시된 사진&#10;&#10;자동 생성된 설명">
                <a:extLst>
                  <a:ext uri="{FF2B5EF4-FFF2-40B4-BE49-F238E27FC236}">
                    <a16:creationId xmlns:a16="http://schemas.microsoft.com/office/drawing/2014/main" id="{62152986-7271-407F-BBBC-323AD61E60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020092" y="3990710"/>
                <a:ext cx="740156" cy="740156"/>
              </a:xfrm>
              <a:prstGeom prst="rect">
                <a:avLst/>
              </a:prstGeom>
            </p:spPr>
          </p:pic>
          <p:pic>
            <p:nvPicPr>
              <p:cNvPr id="181" name="그림 180" descr="목재의, 목재이(가) 표시된 사진&#10;&#10;자동 생성된 설명">
                <a:extLst>
                  <a:ext uri="{FF2B5EF4-FFF2-40B4-BE49-F238E27FC236}">
                    <a16:creationId xmlns:a16="http://schemas.microsoft.com/office/drawing/2014/main" id="{79822ADF-F560-43D4-B4CD-E3AA11FB72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150788" y="2304806"/>
                <a:ext cx="740156" cy="740156"/>
              </a:xfrm>
              <a:prstGeom prst="rect">
                <a:avLst/>
              </a:prstGeom>
            </p:spPr>
          </p:pic>
          <p:pic>
            <p:nvPicPr>
              <p:cNvPr id="182" name="그림 181" descr="목재의, 목재이(가) 표시된 사진&#10;&#10;자동 생성된 설명">
                <a:extLst>
                  <a:ext uri="{FF2B5EF4-FFF2-40B4-BE49-F238E27FC236}">
                    <a16:creationId xmlns:a16="http://schemas.microsoft.com/office/drawing/2014/main" id="{EC6B66B2-4C1A-478B-90E0-A2C2647685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429309" y="885620"/>
                <a:ext cx="740156" cy="740156"/>
              </a:xfrm>
              <a:prstGeom prst="rect">
                <a:avLst/>
              </a:prstGeom>
            </p:spPr>
          </p:pic>
          <p:pic>
            <p:nvPicPr>
              <p:cNvPr id="183" name="그림 182" descr="목재의, 목재이(가) 표시된 사진&#10;&#10;자동 생성된 설명">
                <a:extLst>
                  <a:ext uri="{FF2B5EF4-FFF2-40B4-BE49-F238E27FC236}">
                    <a16:creationId xmlns:a16="http://schemas.microsoft.com/office/drawing/2014/main" id="{3CB1BC31-195F-4271-9990-30662545C7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525851" y="123744"/>
                <a:ext cx="740156" cy="740156"/>
              </a:xfrm>
              <a:prstGeom prst="rect">
                <a:avLst/>
              </a:prstGeom>
            </p:spPr>
          </p:pic>
          <p:pic>
            <p:nvPicPr>
              <p:cNvPr id="184" name="그림 183" descr="목재의, 목재이(가) 표시된 사진&#10;&#10;자동 생성된 설명">
                <a:extLst>
                  <a:ext uri="{FF2B5EF4-FFF2-40B4-BE49-F238E27FC236}">
                    <a16:creationId xmlns:a16="http://schemas.microsoft.com/office/drawing/2014/main" id="{B8970394-A7CE-4F33-885D-C32D86E169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533017" y="1330341"/>
                <a:ext cx="740156" cy="740156"/>
              </a:xfrm>
              <a:prstGeom prst="rect">
                <a:avLst/>
              </a:prstGeom>
            </p:spPr>
          </p:pic>
          <p:pic>
            <p:nvPicPr>
              <p:cNvPr id="185" name="그림 184" descr="텍스트, 건물이(가) 표시된 사진&#10;&#10;자동 생성된 설명">
                <a:extLst>
                  <a:ext uri="{FF2B5EF4-FFF2-40B4-BE49-F238E27FC236}">
                    <a16:creationId xmlns:a16="http://schemas.microsoft.com/office/drawing/2014/main" id="{973D7473-C662-4E5A-ADD5-2BCDF5E5BB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631456" y="849169"/>
                <a:ext cx="922528" cy="838792"/>
              </a:xfrm>
              <a:prstGeom prst="rect">
                <a:avLst/>
              </a:prstGeom>
            </p:spPr>
          </p:pic>
          <p:sp>
            <p:nvSpPr>
              <p:cNvPr id="186" name="타원 185">
                <a:extLst>
                  <a:ext uri="{FF2B5EF4-FFF2-40B4-BE49-F238E27FC236}">
                    <a16:creationId xmlns:a16="http://schemas.microsoft.com/office/drawing/2014/main" id="{CE893ABE-2E8D-439E-B73B-4FB5B4EF8717}"/>
                  </a:ext>
                </a:extLst>
              </p:cNvPr>
              <p:cNvSpPr/>
              <p:nvPr/>
            </p:nvSpPr>
            <p:spPr>
              <a:xfrm>
                <a:off x="3146695" y="1604378"/>
                <a:ext cx="1694000" cy="1662328"/>
              </a:xfrm>
              <a:prstGeom prst="ellipse">
                <a:avLst/>
              </a:prstGeom>
              <a:solidFill>
                <a:srgbClr val="FFC000">
                  <a:alpha val="33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187" name="그림 186">
                <a:extLst>
                  <a:ext uri="{FF2B5EF4-FFF2-40B4-BE49-F238E27FC236}">
                    <a16:creationId xmlns:a16="http://schemas.microsoft.com/office/drawing/2014/main" id="{28E35BD9-C0AA-43F1-8665-3E4CD822A4F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/>
              <a:srcRect t="48648" b="26112"/>
              <a:stretch/>
            </p:blipFill>
            <p:spPr>
              <a:xfrm>
                <a:off x="4766129" y="2345229"/>
                <a:ext cx="629398" cy="119231"/>
              </a:xfrm>
              <a:prstGeom prst="rect">
                <a:avLst/>
              </a:prstGeom>
            </p:spPr>
          </p:pic>
          <p:pic>
            <p:nvPicPr>
              <p:cNvPr id="188" name="그림 187">
                <a:extLst>
                  <a:ext uri="{FF2B5EF4-FFF2-40B4-BE49-F238E27FC236}">
                    <a16:creationId xmlns:a16="http://schemas.microsoft.com/office/drawing/2014/main" id="{E11A302F-E0A5-48B4-AD93-143065215B4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/>
              <a:srcRect t="26122" b="48386"/>
              <a:stretch/>
            </p:blipFill>
            <p:spPr>
              <a:xfrm>
                <a:off x="3364389" y="1680081"/>
                <a:ext cx="772818" cy="147867"/>
              </a:xfrm>
              <a:prstGeom prst="rect">
                <a:avLst/>
              </a:prstGeom>
            </p:spPr>
          </p:pic>
          <p:pic>
            <p:nvPicPr>
              <p:cNvPr id="189" name="그림 188">
                <a:extLst>
                  <a:ext uri="{FF2B5EF4-FFF2-40B4-BE49-F238E27FC236}">
                    <a16:creationId xmlns:a16="http://schemas.microsoft.com/office/drawing/2014/main" id="{317B248C-ADE2-482C-B580-17C9ED73F1F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/>
              <a:srcRect l="2104" t="70672" r="-2104" b="159"/>
              <a:stretch/>
            </p:blipFill>
            <p:spPr>
              <a:xfrm>
                <a:off x="2665629" y="2507185"/>
                <a:ext cx="631847" cy="138330"/>
              </a:xfrm>
              <a:prstGeom prst="rect">
                <a:avLst/>
              </a:prstGeom>
            </p:spPr>
          </p:pic>
          <p:pic>
            <p:nvPicPr>
              <p:cNvPr id="190" name="그림 189">
                <a:extLst>
                  <a:ext uri="{FF2B5EF4-FFF2-40B4-BE49-F238E27FC236}">
                    <a16:creationId xmlns:a16="http://schemas.microsoft.com/office/drawing/2014/main" id="{B149715B-9309-4110-A676-1C2183E2DB0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/>
              <a:srcRect l="23476" r="52401" b="40695"/>
              <a:stretch/>
            </p:blipFill>
            <p:spPr>
              <a:xfrm>
                <a:off x="2788541" y="2682478"/>
                <a:ext cx="332027" cy="509555"/>
              </a:xfrm>
              <a:prstGeom prst="rect">
                <a:avLst/>
              </a:prstGeom>
            </p:spPr>
          </p:pic>
        </p:grpSp>
        <p:grpSp>
          <p:nvGrpSpPr>
            <p:cNvPr id="147" name="그룹 146">
              <a:extLst>
                <a:ext uri="{FF2B5EF4-FFF2-40B4-BE49-F238E27FC236}">
                  <a16:creationId xmlns:a16="http://schemas.microsoft.com/office/drawing/2014/main" id="{FFB43717-FF5D-4C9F-BE67-5EDB2E3AFFE7}"/>
                </a:ext>
              </a:extLst>
            </p:cNvPr>
            <p:cNvGrpSpPr/>
            <p:nvPr/>
          </p:nvGrpSpPr>
          <p:grpSpPr>
            <a:xfrm>
              <a:off x="-67880" y="-9011"/>
              <a:ext cx="4969127" cy="4920806"/>
              <a:chOff x="1394436" y="-426073"/>
              <a:chExt cx="4969127" cy="4920806"/>
            </a:xfrm>
          </p:grpSpPr>
          <p:pic>
            <p:nvPicPr>
              <p:cNvPr id="148" name="그림 147" descr="어두운, 옅은, 밤하늘이(가) 표시된 사진&#10;&#10;자동 생성된 설명">
                <a:extLst>
                  <a:ext uri="{FF2B5EF4-FFF2-40B4-BE49-F238E27FC236}">
                    <a16:creationId xmlns:a16="http://schemas.microsoft.com/office/drawing/2014/main" id="{93DB1EF6-4164-451C-A311-58F76E83C9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139967" y="421944"/>
                <a:ext cx="658269" cy="1620355"/>
              </a:xfrm>
              <a:prstGeom prst="rect">
                <a:avLst/>
              </a:prstGeom>
            </p:spPr>
          </p:pic>
          <p:pic>
            <p:nvPicPr>
              <p:cNvPr id="149" name="그림 148" descr="어두운, 옅은, 밤하늘이(가) 표시된 사진&#10;&#10;자동 생성된 설명">
                <a:extLst>
                  <a:ext uri="{FF2B5EF4-FFF2-40B4-BE49-F238E27FC236}">
                    <a16:creationId xmlns:a16="http://schemas.microsoft.com/office/drawing/2014/main" id="{18D94433-523D-4363-A8D5-64293A6C6B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730602" y="-272981"/>
                <a:ext cx="658269" cy="1620355"/>
              </a:xfrm>
              <a:prstGeom prst="rect">
                <a:avLst/>
              </a:prstGeom>
            </p:spPr>
          </p:pic>
          <p:pic>
            <p:nvPicPr>
              <p:cNvPr id="150" name="그림 149" descr="어두운, 옅은, 밤하늘이(가) 표시된 사진&#10;&#10;자동 생성된 설명">
                <a:extLst>
                  <a:ext uri="{FF2B5EF4-FFF2-40B4-BE49-F238E27FC236}">
                    <a16:creationId xmlns:a16="http://schemas.microsoft.com/office/drawing/2014/main" id="{128530FC-7FC5-43EB-8BCB-D0A87D3661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149278" y="2163383"/>
                <a:ext cx="658269" cy="1620355"/>
              </a:xfrm>
              <a:prstGeom prst="rect">
                <a:avLst/>
              </a:prstGeom>
            </p:spPr>
          </p:pic>
          <p:pic>
            <p:nvPicPr>
              <p:cNvPr id="151" name="그림 150" descr="어두운, 옅은, 밤하늘이(가) 표시된 사진&#10;&#10;자동 생성된 설명">
                <a:extLst>
                  <a:ext uri="{FF2B5EF4-FFF2-40B4-BE49-F238E27FC236}">
                    <a16:creationId xmlns:a16="http://schemas.microsoft.com/office/drawing/2014/main" id="{6D62CE74-AC8A-41B8-BC03-E24A417709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099498" y="2874378"/>
                <a:ext cx="658269" cy="1620355"/>
              </a:xfrm>
              <a:prstGeom prst="rect">
                <a:avLst/>
              </a:prstGeom>
            </p:spPr>
          </p:pic>
          <p:pic>
            <p:nvPicPr>
              <p:cNvPr id="152" name="그림 151" descr="어두운, 옅은, 밤하늘이(가) 표시된 사진&#10;&#10;자동 생성된 설명">
                <a:extLst>
                  <a:ext uri="{FF2B5EF4-FFF2-40B4-BE49-F238E27FC236}">
                    <a16:creationId xmlns:a16="http://schemas.microsoft.com/office/drawing/2014/main" id="{56CFC3A4-FFF8-49A8-87CA-E91EB3322B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809094" y="2846510"/>
                <a:ext cx="658269" cy="1620355"/>
              </a:xfrm>
              <a:prstGeom prst="rect">
                <a:avLst/>
              </a:prstGeom>
            </p:spPr>
          </p:pic>
          <p:pic>
            <p:nvPicPr>
              <p:cNvPr id="153" name="그림 152" descr="어두운, 옅은, 밤하늘이(가) 표시된 사진&#10;&#10;자동 생성된 설명">
                <a:extLst>
                  <a:ext uri="{FF2B5EF4-FFF2-40B4-BE49-F238E27FC236}">
                    <a16:creationId xmlns:a16="http://schemas.microsoft.com/office/drawing/2014/main" id="{057E391C-6369-42C7-8C4A-E139B7733F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705294" y="543028"/>
                <a:ext cx="658269" cy="1620355"/>
              </a:xfrm>
              <a:prstGeom prst="rect">
                <a:avLst/>
              </a:prstGeom>
            </p:spPr>
          </p:pic>
          <p:pic>
            <p:nvPicPr>
              <p:cNvPr id="154" name="그림 153" descr="어두운, 옅은, 밤하늘이(가) 표시된 사진&#10;&#10;자동 생성된 설명">
                <a:extLst>
                  <a:ext uri="{FF2B5EF4-FFF2-40B4-BE49-F238E27FC236}">
                    <a16:creationId xmlns:a16="http://schemas.microsoft.com/office/drawing/2014/main" id="{3C193DDB-77F8-474B-AAF4-7471FA8166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040872" y="863516"/>
                <a:ext cx="658269" cy="1620355"/>
              </a:xfrm>
              <a:prstGeom prst="rect">
                <a:avLst/>
              </a:prstGeom>
            </p:spPr>
          </p:pic>
          <p:pic>
            <p:nvPicPr>
              <p:cNvPr id="155" name="그림 154" descr="어두운, 옅은, 밤하늘이(가) 표시된 사진&#10;&#10;자동 생성된 설명">
                <a:extLst>
                  <a:ext uri="{FF2B5EF4-FFF2-40B4-BE49-F238E27FC236}">
                    <a16:creationId xmlns:a16="http://schemas.microsoft.com/office/drawing/2014/main" id="{0947AD7F-8DAB-4B34-BD19-86BA670E24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963820" y="-426073"/>
                <a:ext cx="658269" cy="1620355"/>
              </a:xfrm>
              <a:prstGeom prst="rect">
                <a:avLst/>
              </a:prstGeom>
            </p:spPr>
          </p:pic>
          <p:pic>
            <p:nvPicPr>
              <p:cNvPr id="156" name="그림 155" descr="어두운, 옅은, 밤하늘이(가) 표시된 사진&#10;&#10;자동 생성된 설명">
                <a:extLst>
                  <a:ext uri="{FF2B5EF4-FFF2-40B4-BE49-F238E27FC236}">
                    <a16:creationId xmlns:a16="http://schemas.microsoft.com/office/drawing/2014/main" id="{1B27AEE7-08DA-4A67-9D6B-F0D554C237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94436" y="1763536"/>
                <a:ext cx="658269" cy="1620355"/>
              </a:xfrm>
              <a:prstGeom prst="rect">
                <a:avLst/>
              </a:prstGeom>
            </p:spPr>
          </p:pic>
          <p:pic>
            <p:nvPicPr>
              <p:cNvPr id="157" name="그림 156" descr="어두운, 옅은, 밤하늘이(가) 표시된 사진&#10;&#10;자동 생성된 설명">
                <a:extLst>
                  <a:ext uri="{FF2B5EF4-FFF2-40B4-BE49-F238E27FC236}">
                    <a16:creationId xmlns:a16="http://schemas.microsoft.com/office/drawing/2014/main" id="{169B956E-C9D3-48F8-ADA6-64BA9DCD39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451171" y="2021799"/>
                <a:ext cx="658269" cy="1620355"/>
              </a:xfrm>
              <a:prstGeom prst="rect">
                <a:avLst/>
              </a:prstGeom>
            </p:spPr>
          </p:pic>
        </p:grp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6F0AD4C-2767-461C-B9FC-7D6502E2D0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altLang="ko-KR" noProof="0" smtClean="0"/>
              <a:t>7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6870449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75DA682D-7AC5-48E0-993B-AB3F027355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2717" y="286603"/>
            <a:ext cx="10058400" cy="1450757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 sz="4800" dirty="0"/>
              <a:t>게임소개 및 방법 </a:t>
            </a:r>
            <a:r>
              <a:rPr lang="en-US" altLang="ko-KR" sz="4800" dirty="0"/>
              <a:t>- </a:t>
            </a:r>
            <a:r>
              <a:rPr lang="ko-KR" altLang="en-US" sz="4800" dirty="0"/>
              <a:t>게임 월드</a:t>
            </a:r>
            <a:endParaRPr lang="ko-KR" altLang="en-IN" dirty="0"/>
          </a:p>
        </p:txBody>
      </p:sp>
      <p:graphicFrame>
        <p:nvGraphicFramePr>
          <p:cNvPr id="53" name="Google Shape;118;p19">
            <a:extLst>
              <a:ext uri="{FF2B5EF4-FFF2-40B4-BE49-F238E27FC236}">
                <a16:creationId xmlns:a16="http://schemas.microsoft.com/office/drawing/2014/main" id="{74035A2C-8F7E-4574-89C3-9210C589897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40520178"/>
              </p:ext>
            </p:extLst>
          </p:nvPr>
        </p:nvGraphicFramePr>
        <p:xfrm>
          <a:off x="7399582" y="2974490"/>
          <a:ext cx="3277383" cy="2416734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4905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868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60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800" b="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좌표계 1</a:t>
                      </a:r>
                      <a:endParaRPr sz="1800" b="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800" b="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 cm</a:t>
                      </a:r>
                      <a:endParaRPr sz="1800" b="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38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800" b="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맵 크기</a:t>
                      </a:r>
                      <a:endParaRPr sz="1800" b="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" sz="1800" b="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7</a:t>
                      </a:r>
                      <a:r>
                        <a:rPr lang="ko" sz="1800" b="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</a:t>
                      </a:r>
                      <a:r>
                        <a:rPr lang="en-US" altLang="ko" sz="1800" b="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</a:t>
                      </a:r>
                      <a:r>
                        <a:rPr lang="ko" sz="1800" b="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^2</a:t>
                      </a:r>
                      <a:r>
                        <a:rPr lang="en-US" altLang="ko" sz="1800" b="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X (pi)</a:t>
                      </a:r>
                      <a:endParaRPr sz="1800" b="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371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800" b="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모닥불 </a:t>
                      </a:r>
                      <a:r>
                        <a:rPr lang="ko" sz="1800" b="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반경</a:t>
                      </a:r>
                      <a:endParaRPr sz="1800" b="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" sz="1800" b="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17</a:t>
                      </a:r>
                      <a:r>
                        <a:rPr lang="ko" sz="1800" b="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m^2</a:t>
                      </a:r>
                      <a:r>
                        <a:rPr lang="en-US" altLang="ko" sz="1800" b="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X (pi)</a:t>
                      </a:r>
                      <a:endParaRPr sz="1800" b="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1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800" b="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맵 높이</a:t>
                      </a:r>
                      <a:endParaRPr sz="1800" b="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800" b="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0~</a:t>
                      </a:r>
                      <a:r>
                        <a:rPr lang="en-US" altLang="ko" sz="1800" b="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5</a:t>
                      </a:r>
                      <a:r>
                        <a:rPr lang="ko" sz="1800" b="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m</a:t>
                      </a:r>
                      <a:endParaRPr sz="1800" b="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55" name="그룹 54">
            <a:extLst>
              <a:ext uri="{FF2B5EF4-FFF2-40B4-BE49-F238E27FC236}">
                <a16:creationId xmlns:a16="http://schemas.microsoft.com/office/drawing/2014/main" id="{3BBE501F-5808-4028-AF83-B88F579D0FD7}"/>
              </a:ext>
            </a:extLst>
          </p:cNvPr>
          <p:cNvGrpSpPr/>
          <p:nvPr/>
        </p:nvGrpSpPr>
        <p:grpSpPr>
          <a:xfrm>
            <a:off x="838441" y="1592925"/>
            <a:ext cx="5872100" cy="5265075"/>
            <a:chOff x="-353863" y="-60788"/>
            <a:chExt cx="5872100" cy="5265075"/>
          </a:xfrm>
        </p:grpSpPr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D9E4D0E4-ED69-4AA8-89FE-778C73C6C25D}"/>
                </a:ext>
              </a:extLst>
            </p:cNvPr>
            <p:cNvGrpSpPr/>
            <p:nvPr/>
          </p:nvGrpSpPr>
          <p:grpSpPr>
            <a:xfrm>
              <a:off x="-353863" y="-60788"/>
              <a:ext cx="5872100" cy="5265075"/>
              <a:chOff x="1035702" y="-222059"/>
              <a:chExt cx="5872100" cy="5265075"/>
            </a:xfrm>
          </p:grpSpPr>
          <p:sp>
            <p:nvSpPr>
              <p:cNvPr id="68" name="타원 67">
                <a:extLst>
                  <a:ext uri="{FF2B5EF4-FFF2-40B4-BE49-F238E27FC236}">
                    <a16:creationId xmlns:a16="http://schemas.microsoft.com/office/drawing/2014/main" id="{B054F7AA-573A-4A73-A642-1FF85F546FB1}"/>
                  </a:ext>
                </a:extLst>
              </p:cNvPr>
              <p:cNvSpPr/>
              <p:nvPr/>
            </p:nvSpPr>
            <p:spPr>
              <a:xfrm>
                <a:off x="1356675" y="101757"/>
                <a:ext cx="5192103" cy="4687239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/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69" name="그림 68" descr="램프, 벡터그래픽이(가) 표시된 사진&#10;&#10;자동 생성된 설명">
                <a:extLst>
                  <a:ext uri="{FF2B5EF4-FFF2-40B4-BE49-F238E27FC236}">
                    <a16:creationId xmlns:a16="http://schemas.microsoft.com/office/drawing/2014/main" id="{04D8F749-8050-404C-9566-3A8E5665E5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15252" y="1870919"/>
                <a:ext cx="756723" cy="975591"/>
              </a:xfrm>
              <a:prstGeom prst="rect">
                <a:avLst/>
              </a:prstGeom>
            </p:spPr>
          </p:pic>
          <p:pic>
            <p:nvPicPr>
              <p:cNvPr id="70" name="그림 69" descr="와이어, 옥외설치물이(가) 표시된 사진&#10;&#10;자동 생성된 설명">
                <a:extLst>
                  <a:ext uri="{FF2B5EF4-FFF2-40B4-BE49-F238E27FC236}">
                    <a16:creationId xmlns:a16="http://schemas.microsoft.com/office/drawing/2014/main" id="{09C0FBAE-04F1-45A5-B27F-7F67F46378D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58420"/>
              <a:stretch/>
            </p:blipFill>
            <p:spPr>
              <a:xfrm>
                <a:off x="2829181" y="0"/>
                <a:ext cx="2328863" cy="328249"/>
              </a:xfrm>
              <a:prstGeom prst="rect">
                <a:avLst/>
              </a:prstGeom>
            </p:spPr>
          </p:pic>
          <p:pic>
            <p:nvPicPr>
              <p:cNvPr id="71" name="그림 70" descr="와이어, 옥외설치물이(가) 표시된 사진&#10;&#10;자동 생성된 설명">
                <a:extLst>
                  <a:ext uri="{FF2B5EF4-FFF2-40B4-BE49-F238E27FC236}">
                    <a16:creationId xmlns:a16="http://schemas.microsoft.com/office/drawing/2014/main" id="{DA5E9EDC-78ED-427C-AB20-4B85DA48F4B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58420"/>
              <a:stretch/>
            </p:blipFill>
            <p:spPr>
              <a:xfrm rot="19119585">
                <a:off x="1035702" y="675636"/>
                <a:ext cx="2328863" cy="328249"/>
              </a:xfrm>
              <a:prstGeom prst="rect">
                <a:avLst/>
              </a:prstGeom>
            </p:spPr>
          </p:pic>
          <p:pic>
            <p:nvPicPr>
              <p:cNvPr id="72" name="그림 71" descr="와이어, 옥외설치물이(가) 표시된 사진&#10;&#10;자동 생성된 설명">
                <a:extLst>
                  <a:ext uri="{FF2B5EF4-FFF2-40B4-BE49-F238E27FC236}">
                    <a16:creationId xmlns:a16="http://schemas.microsoft.com/office/drawing/2014/main" id="{0D13996A-1FF5-4BD7-A3F0-DA4B14458B0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58420"/>
              <a:stretch/>
            </p:blipFill>
            <p:spPr>
              <a:xfrm>
                <a:off x="2829181" y="4522602"/>
                <a:ext cx="2328863" cy="328249"/>
              </a:xfrm>
              <a:prstGeom prst="rect">
                <a:avLst/>
              </a:prstGeom>
            </p:spPr>
          </p:pic>
          <p:pic>
            <p:nvPicPr>
              <p:cNvPr id="73" name="그림 72" descr="와이어, 옥외설치물이(가) 표시된 사진&#10;&#10;자동 생성된 설명">
                <a:extLst>
                  <a:ext uri="{FF2B5EF4-FFF2-40B4-BE49-F238E27FC236}">
                    <a16:creationId xmlns:a16="http://schemas.microsoft.com/office/drawing/2014/main" id="{3E790534-9E38-4E1B-86D3-8E0A39BE26F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58420"/>
              <a:stretch/>
            </p:blipFill>
            <p:spPr>
              <a:xfrm rot="2722498">
                <a:off x="4660102" y="778248"/>
                <a:ext cx="2328863" cy="328249"/>
              </a:xfrm>
              <a:prstGeom prst="rect">
                <a:avLst/>
              </a:prstGeom>
            </p:spPr>
          </p:pic>
          <p:pic>
            <p:nvPicPr>
              <p:cNvPr id="74" name="그림 73" descr="와이어, 옥외설치물이(가) 표시된 사진&#10;&#10;자동 생성된 설명">
                <a:extLst>
                  <a:ext uri="{FF2B5EF4-FFF2-40B4-BE49-F238E27FC236}">
                    <a16:creationId xmlns:a16="http://schemas.microsoft.com/office/drawing/2014/main" id="{106D5089-068E-44A2-9ECF-CF5FE01726E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58420"/>
              <a:stretch/>
            </p:blipFill>
            <p:spPr>
              <a:xfrm rot="2722498">
                <a:off x="935623" y="3714460"/>
                <a:ext cx="2328863" cy="328249"/>
              </a:xfrm>
              <a:prstGeom prst="rect">
                <a:avLst/>
              </a:prstGeom>
            </p:spPr>
          </p:pic>
          <p:pic>
            <p:nvPicPr>
              <p:cNvPr id="75" name="그림 74" descr="와이어, 옥외설치물이(가) 표시된 사진&#10;&#10;자동 생성된 설명">
                <a:extLst>
                  <a:ext uri="{FF2B5EF4-FFF2-40B4-BE49-F238E27FC236}">
                    <a16:creationId xmlns:a16="http://schemas.microsoft.com/office/drawing/2014/main" id="{25267460-5FAA-4225-97F4-4B085F6EFE9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58420"/>
              <a:stretch/>
            </p:blipFill>
            <p:spPr>
              <a:xfrm rot="19119585">
                <a:off x="4578939" y="3872748"/>
                <a:ext cx="2328863" cy="328249"/>
              </a:xfrm>
              <a:prstGeom prst="rect">
                <a:avLst/>
              </a:prstGeom>
            </p:spPr>
          </p:pic>
          <p:pic>
            <p:nvPicPr>
              <p:cNvPr id="76" name="그림 75" descr="와이어, 옥외설치물이(가) 표시된 사진&#10;&#10;자동 생성된 설명">
                <a:extLst>
                  <a:ext uri="{FF2B5EF4-FFF2-40B4-BE49-F238E27FC236}">
                    <a16:creationId xmlns:a16="http://schemas.microsoft.com/office/drawing/2014/main" id="{366BE8B7-269D-4F46-98CE-0CE28165977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58420"/>
              <a:stretch/>
            </p:blipFill>
            <p:spPr>
              <a:xfrm rot="5400000">
                <a:off x="5287742" y="2395761"/>
                <a:ext cx="2328863" cy="328249"/>
              </a:xfrm>
              <a:prstGeom prst="rect">
                <a:avLst/>
              </a:prstGeom>
            </p:spPr>
          </p:pic>
          <p:pic>
            <p:nvPicPr>
              <p:cNvPr id="77" name="그림 76" descr="와이어, 옥외설치물이(가) 표시된 사진&#10;&#10;자동 생성된 설명">
                <a:extLst>
                  <a:ext uri="{FF2B5EF4-FFF2-40B4-BE49-F238E27FC236}">
                    <a16:creationId xmlns:a16="http://schemas.microsoft.com/office/drawing/2014/main" id="{C734F30F-F6D7-47D8-B482-28A298EE87F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58420"/>
              <a:stretch/>
            </p:blipFill>
            <p:spPr>
              <a:xfrm rot="5400000">
                <a:off x="272929" y="2194589"/>
                <a:ext cx="2328863" cy="328249"/>
              </a:xfrm>
              <a:prstGeom prst="rect">
                <a:avLst/>
              </a:prstGeom>
            </p:spPr>
          </p:pic>
          <p:pic>
            <p:nvPicPr>
              <p:cNvPr id="78" name="그림 77" descr="어두운, 옅은, 밤하늘이(가) 표시된 사진&#10;&#10;자동 생성된 설명">
                <a:extLst>
                  <a:ext uri="{FF2B5EF4-FFF2-40B4-BE49-F238E27FC236}">
                    <a16:creationId xmlns:a16="http://schemas.microsoft.com/office/drawing/2014/main" id="{B5EF5964-2F68-4E13-B4A6-3D368E3709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534036" y="804830"/>
                <a:ext cx="658269" cy="1620355"/>
              </a:xfrm>
              <a:prstGeom prst="rect">
                <a:avLst/>
              </a:prstGeom>
            </p:spPr>
          </p:pic>
          <p:pic>
            <p:nvPicPr>
              <p:cNvPr id="79" name="그림 78" descr="텍스트, 건물이(가) 표시된 사진&#10;&#10;자동 생성된 설명">
                <a:extLst>
                  <a:ext uri="{FF2B5EF4-FFF2-40B4-BE49-F238E27FC236}">
                    <a16:creationId xmlns:a16="http://schemas.microsoft.com/office/drawing/2014/main" id="{B6996320-E7F7-43B4-B808-E14899EF16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195794" y="983715"/>
                <a:ext cx="922528" cy="838792"/>
              </a:xfrm>
              <a:prstGeom prst="rect">
                <a:avLst/>
              </a:prstGeom>
            </p:spPr>
          </p:pic>
          <p:pic>
            <p:nvPicPr>
              <p:cNvPr id="80" name="그림 79" descr="텍스트, 건물이(가) 표시된 사진&#10;&#10;자동 생성된 설명">
                <a:extLst>
                  <a:ext uri="{FF2B5EF4-FFF2-40B4-BE49-F238E27FC236}">
                    <a16:creationId xmlns:a16="http://schemas.microsoft.com/office/drawing/2014/main" id="{81C355E7-F3AB-40D8-A084-E8B12BD5B7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757967" y="3127379"/>
                <a:ext cx="922528" cy="838792"/>
              </a:xfrm>
              <a:prstGeom prst="rect">
                <a:avLst/>
              </a:prstGeom>
            </p:spPr>
          </p:pic>
          <p:pic>
            <p:nvPicPr>
              <p:cNvPr id="81" name="그림 80" descr="밤하늘이(가) 표시된 사진&#10;&#10;자동 생성된 설명">
                <a:extLst>
                  <a:ext uri="{FF2B5EF4-FFF2-40B4-BE49-F238E27FC236}">
                    <a16:creationId xmlns:a16="http://schemas.microsoft.com/office/drawing/2014/main" id="{4BF4337A-012B-4448-A3BD-F461A2ED0C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810589" y="1589647"/>
                <a:ext cx="1186051" cy="751288"/>
              </a:xfrm>
              <a:prstGeom prst="rect">
                <a:avLst/>
              </a:prstGeom>
            </p:spPr>
          </p:pic>
          <p:pic>
            <p:nvPicPr>
              <p:cNvPr id="82" name="그림 81" descr="밤하늘이(가) 표시된 사진&#10;&#10;자동 생성된 설명">
                <a:extLst>
                  <a:ext uri="{FF2B5EF4-FFF2-40B4-BE49-F238E27FC236}">
                    <a16:creationId xmlns:a16="http://schemas.microsoft.com/office/drawing/2014/main" id="{DB12E834-34E1-485C-9AB9-D2027FABF5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077585" y="3046385"/>
                <a:ext cx="1186051" cy="751288"/>
              </a:xfrm>
              <a:prstGeom prst="rect">
                <a:avLst/>
              </a:prstGeom>
            </p:spPr>
          </p:pic>
          <p:pic>
            <p:nvPicPr>
              <p:cNvPr id="83" name="그림 82" descr="밤하늘이(가) 표시된 사진&#10;&#10;자동 생성된 설명">
                <a:extLst>
                  <a:ext uri="{FF2B5EF4-FFF2-40B4-BE49-F238E27FC236}">
                    <a16:creationId xmlns:a16="http://schemas.microsoft.com/office/drawing/2014/main" id="{98717593-FBFA-4464-8D89-43665142FD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177002" y="768093"/>
                <a:ext cx="1186051" cy="751288"/>
              </a:xfrm>
              <a:prstGeom prst="rect">
                <a:avLst/>
              </a:prstGeom>
            </p:spPr>
          </p:pic>
          <p:pic>
            <p:nvPicPr>
              <p:cNvPr id="84" name="Picture 2" descr="모동숲 마을주민 여">
                <a:extLst>
                  <a:ext uri="{FF2B5EF4-FFF2-40B4-BE49-F238E27FC236}">
                    <a16:creationId xmlns:a16="http://schemas.microsoft.com/office/drawing/2014/main" id="{168F3E4E-CDA1-405D-9AB7-8C0868D97C7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93991" y="1842693"/>
                <a:ext cx="266003" cy="4699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5" name="Picture 2" descr="모동숲 마을주민 여">
                <a:extLst>
                  <a:ext uri="{FF2B5EF4-FFF2-40B4-BE49-F238E27FC236}">
                    <a16:creationId xmlns:a16="http://schemas.microsoft.com/office/drawing/2014/main" id="{07CAE7D3-965B-44F3-A757-DC0CF8B0DE5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78688" y="2335923"/>
                <a:ext cx="266003" cy="4699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6" name="Picture 2" descr="모동숲 마을주민 여">
                <a:extLst>
                  <a:ext uri="{FF2B5EF4-FFF2-40B4-BE49-F238E27FC236}">
                    <a16:creationId xmlns:a16="http://schemas.microsoft.com/office/drawing/2014/main" id="{A531F765-22F6-4CED-8879-4A1D30E3536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720252" y="2625480"/>
                <a:ext cx="266003" cy="4699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7" name="Picture 2" descr="모동숲 마을주민 여">
                <a:extLst>
                  <a:ext uri="{FF2B5EF4-FFF2-40B4-BE49-F238E27FC236}">
                    <a16:creationId xmlns:a16="http://schemas.microsoft.com/office/drawing/2014/main" id="{8E786301-8B4A-482D-8A59-1E86F557292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945664" y="2472506"/>
                <a:ext cx="266003" cy="4699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8" name="Picture 2" descr="모동숲 마을주민 여">
                <a:extLst>
                  <a:ext uri="{FF2B5EF4-FFF2-40B4-BE49-F238E27FC236}">
                    <a16:creationId xmlns:a16="http://schemas.microsoft.com/office/drawing/2014/main" id="{A29686B0-1AD9-4A16-B82A-3392BFC5A2F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04545" y="1991496"/>
                <a:ext cx="266003" cy="4699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9" name="그림 88" descr="목재의, 목재이(가) 표시된 사진&#10;&#10;자동 생성된 설명">
                <a:extLst>
                  <a:ext uri="{FF2B5EF4-FFF2-40B4-BE49-F238E27FC236}">
                    <a16:creationId xmlns:a16="http://schemas.microsoft.com/office/drawing/2014/main" id="{0EF90CE6-770A-4618-B05C-5C4BE18500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613237" y="3343841"/>
                <a:ext cx="740156" cy="740156"/>
              </a:xfrm>
              <a:prstGeom prst="rect">
                <a:avLst/>
              </a:prstGeom>
            </p:spPr>
          </p:pic>
          <p:pic>
            <p:nvPicPr>
              <p:cNvPr id="90" name="그림 89" descr="목재의, 목재이(가) 표시된 사진&#10;&#10;자동 생성된 설명">
                <a:extLst>
                  <a:ext uri="{FF2B5EF4-FFF2-40B4-BE49-F238E27FC236}">
                    <a16:creationId xmlns:a16="http://schemas.microsoft.com/office/drawing/2014/main" id="{6F6D82E0-3F07-4934-B841-C49CC3110D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020092" y="3990710"/>
                <a:ext cx="740156" cy="740156"/>
              </a:xfrm>
              <a:prstGeom prst="rect">
                <a:avLst/>
              </a:prstGeom>
            </p:spPr>
          </p:pic>
          <p:pic>
            <p:nvPicPr>
              <p:cNvPr id="91" name="그림 90" descr="목재의, 목재이(가) 표시된 사진&#10;&#10;자동 생성된 설명">
                <a:extLst>
                  <a:ext uri="{FF2B5EF4-FFF2-40B4-BE49-F238E27FC236}">
                    <a16:creationId xmlns:a16="http://schemas.microsoft.com/office/drawing/2014/main" id="{9F416FA1-F753-48A1-8680-58D48DCC05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150788" y="2304806"/>
                <a:ext cx="740156" cy="740156"/>
              </a:xfrm>
              <a:prstGeom prst="rect">
                <a:avLst/>
              </a:prstGeom>
            </p:spPr>
          </p:pic>
          <p:pic>
            <p:nvPicPr>
              <p:cNvPr id="92" name="그림 91" descr="목재의, 목재이(가) 표시된 사진&#10;&#10;자동 생성된 설명">
                <a:extLst>
                  <a:ext uri="{FF2B5EF4-FFF2-40B4-BE49-F238E27FC236}">
                    <a16:creationId xmlns:a16="http://schemas.microsoft.com/office/drawing/2014/main" id="{F6FEB7D4-6B79-4158-B05E-092A0E2B68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429309" y="885620"/>
                <a:ext cx="740156" cy="740156"/>
              </a:xfrm>
              <a:prstGeom prst="rect">
                <a:avLst/>
              </a:prstGeom>
            </p:spPr>
          </p:pic>
          <p:pic>
            <p:nvPicPr>
              <p:cNvPr id="93" name="그림 92" descr="목재의, 목재이(가) 표시된 사진&#10;&#10;자동 생성된 설명">
                <a:extLst>
                  <a:ext uri="{FF2B5EF4-FFF2-40B4-BE49-F238E27FC236}">
                    <a16:creationId xmlns:a16="http://schemas.microsoft.com/office/drawing/2014/main" id="{AB380F75-5FAA-4C0C-803D-0EB6FB903A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525851" y="123744"/>
                <a:ext cx="740156" cy="740156"/>
              </a:xfrm>
              <a:prstGeom prst="rect">
                <a:avLst/>
              </a:prstGeom>
            </p:spPr>
          </p:pic>
          <p:pic>
            <p:nvPicPr>
              <p:cNvPr id="94" name="그림 93" descr="목재의, 목재이(가) 표시된 사진&#10;&#10;자동 생성된 설명">
                <a:extLst>
                  <a:ext uri="{FF2B5EF4-FFF2-40B4-BE49-F238E27FC236}">
                    <a16:creationId xmlns:a16="http://schemas.microsoft.com/office/drawing/2014/main" id="{EBCDCB3C-99A9-49D7-AB32-7E398ECE00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533017" y="1330341"/>
                <a:ext cx="740156" cy="740156"/>
              </a:xfrm>
              <a:prstGeom prst="rect">
                <a:avLst/>
              </a:prstGeom>
            </p:spPr>
          </p:pic>
          <p:pic>
            <p:nvPicPr>
              <p:cNvPr id="95" name="그림 94" descr="텍스트, 건물이(가) 표시된 사진&#10;&#10;자동 생성된 설명">
                <a:extLst>
                  <a:ext uri="{FF2B5EF4-FFF2-40B4-BE49-F238E27FC236}">
                    <a16:creationId xmlns:a16="http://schemas.microsoft.com/office/drawing/2014/main" id="{B0442345-9123-448E-8734-0B49DEE417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631456" y="849169"/>
                <a:ext cx="922528" cy="838792"/>
              </a:xfrm>
              <a:prstGeom prst="rect">
                <a:avLst/>
              </a:prstGeom>
            </p:spPr>
          </p:pic>
          <p:sp>
            <p:nvSpPr>
              <p:cNvPr id="96" name="타원 95">
                <a:extLst>
                  <a:ext uri="{FF2B5EF4-FFF2-40B4-BE49-F238E27FC236}">
                    <a16:creationId xmlns:a16="http://schemas.microsoft.com/office/drawing/2014/main" id="{B56D1290-6ED2-4FA7-86C3-659E2F8692FE}"/>
                  </a:ext>
                </a:extLst>
              </p:cNvPr>
              <p:cNvSpPr/>
              <p:nvPr/>
            </p:nvSpPr>
            <p:spPr>
              <a:xfrm>
                <a:off x="3146695" y="1604378"/>
                <a:ext cx="1694000" cy="1662328"/>
              </a:xfrm>
              <a:prstGeom prst="ellipse">
                <a:avLst/>
              </a:prstGeom>
              <a:solidFill>
                <a:srgbClr val="FFC000">
                  <a:alpha val="33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97" name="그림 96">
                <a:extLst>
                  <a:ext uri="{FF2B5EF4-FFF2-40B4-BE49-F238E27FC236}">
                    <a16:creationId xmlns:a16="http://schemas.microsoft.com/office/drawing/2014/main" id="{9FD7B076-F2F9-481E-BB82-00745B69F0F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/>
              <a:srcRect t="48648" b="26112"/>
              <a:stretch/>
            </p:blipFill>
            <p:spPr>
              <a:xfrm>
                <a:off x="4766129" y="2345229"/>
                <a:ext cx="629398" cy="119231"/>
              </a:xfrm>
              <a:prstGeom prst="rect">
                <a:avLst/>
              </a:prstGeom>
            </p:spPr>
          </p:pic>
          <p:pic>
            <p:nvPicPr>
              <p:cNvPr id="98" name="그림 97">
                <a:extLst>
                  <a:ext uri="{FF2B5EF4-FFF2-40B4-BE49-F238E27FC236}">
                    <a16:creationId xmlns:a16="http://schemas.microsoft.com/office/drawing/2014/main" id="{9EC99441-BA10-42A6-AD74-B5B83C1C1BC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/>
              <a:srcRect t="26122" b="48386"/>
              <a:stretch/>
            </p:blipFill>
            <p:spPr>
              <a:xfrm>
                <a:off x="3364389" y="1680081"/>
                <a:ext cx="772818" cy="147867"/>
              </a:xfrm>
              <a:prstGeom prst="rect">
                <a:avLst/>
              </a:prstGeom>
            </p:spPr>
          </p:pic>
          <p:pic>
            <p:nvPicPr>
              <p:cNvPr id="99" name="그림 98">
                <a:extLst>
                  <a:ext uri="{FF2B5EF4-FFF2-40B4-BE49-F238E27FC236}">
                    <a16:creationId xmlns:a16="http://schemas.microsoft.com/office/drawing/2014/main" id="{839A88A1-2AF3-4730-BB99-BFE8081C7AF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/>
              <a:srcRect l="2104" t="70672" r="-2104" b="159"/>
              <a:stretch/>
            </p:blipFill>
            <p:spPr>
              <a:xfrm>
                <a:off x="2665629" y="2507185"/>
                <a:ext cx="631847" cy="138330"/>
              </a:xfrm>
              <a:prstGeom prst="rect">
                <a:avLst/>
              </a:prstGeom>
            </p:spPr>
          </p:pic>
          <p:pic>
            <p:nvPicPr>
              <p:cNvPr id="100" name="그림 99">
                <a:extLst>
                  <a:ext uri="{FF2B5EF4-FFF2-40B4-BE49-F238E27FC236}">
                    <a16:creationId xmlns:a16="http://schemas.microsoft.com/office/drawing/2014/main" id="{9FDEBF40-ADFA-4078-A940-98591C53FDE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/>
              <a:srcRect l="23476" r="52401" b="40695"/>
              <a:stretch/>
            </p:blipFill>
            <p:spPr>
              <a:xfrm>
                <a:off x="2788541" y="2682478"/>
                <a:ext cx="332027" cy="509555"/>
              </a:xfrm>
              <a:prstGeom prst="rect">
                <a:avLst/>
              </a:prstGeom>
            </p:spPr>
          </p:pic>
        </p:grpSp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481E207A-749F-40AE-9226-CCFD46EBB382}"/>
                </a:ext>
              </a:extLst>
            </p:cNvPr>
            <p:cNvGrpSpPr/>
            <p:nvPr/>
          </p:nvGrpSpPr>
          <p:grpSpPr>
            <a:xfrm>
              <a:off x="-67880" y="-9011"/>
              <a:ext cx="4969127" cy="4920806"/>
              <a:chOff x="1394436" y="-426073"/>
              <a:chExt cx="4969127" cy="4920806"/>
            </a:xfrm>
          </p:grpSpPr>
          <p:pic>
            <p:nvPicPr>
              <p:cNvPr id="58" name="그림 57" descr="어두운, 옅은, 밤하늘이(가) 표시된 사진&#10;&#10;자동 생성된 설명">
                <a:extLst>
                  <a:ext uri="{FF2B5EF4-FFF2-40B4-BE49-F238E27FC236}">
                    <a16:creationId xmlns:a16="http://schemas.microsoft.com/office/drawing/2014/main" id="{027E9DD8-3B4D-47F1-B7BC-2E8C61417D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139967" y="421944"/>
                <a:ext cx="658269" cy="1620355"/>
              </a:xfrm>
              <a:prstGeom prst="rect">
                <a:avLst/>
              </a:prstGeom>
            </p:spPr>
          </p:pic>
          <p:pic>
            <p:nvPicPr>
              <p:cNvPr id="59" name="그림 58" descr="어두운, 옅은, 밤하늘이(가) 표시된 사진&#10;&#10;자동 생성된 설명">
                <a:extLst>
                  <a:ext uri="{FF2B5EF4-FFF2-40B4-BE49-F238E27FC236}">
                    <a16:creationId xmlns:a16="http://schemas.microsoft.com/office/drawing/2014/main" id="{0FA793FE-6AD3-4A8B-8E94-50D3C042CB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730602" y="-272981"/>
                <a:ext cx="658269" cy="1620355"/>
              </a:xfrm>
              <a:prstGeom prst="rect">
                <a:avLst/>
              </a:prstGeom>
            </p:spPr>
          </p:pic>
          <p:pic>
            <p:nvPicPr>
              <p:cNvPr id="60" name="그림 59" descr="어두운, 옅은, 밤하늘이(가) 표시된 사진&#10;&#10;자동 생성된 설명">
                <a:extLst>
                  <a:ext uri="{FF2B5EF4-FFF2-40B4-BE49-F238E27FC236}">
                    <a16:creationId xmlns:a16="http://schemas.microsoft.com/office/drawing/2014/main" id="{0A702EFC-D06B-45A5-A02B-10AA18432F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149278" y="2163383"/>
                <a:ext cx="658269" cy="1620355"/>
              </a:xfrm>
              <a:prstGeom prst="rect">
                <a:avLst/>
              </a:prstGeom>
            </p:spPr>
          </p:pic>
          <p:pic>
            <p:nvPicPr>
              <p:cNvPr id="61" name="그림 60" descr="어두운, 옅은, 밤하늘이(가) 표시된 사진&#10;&#10;자동 생성된 설명">
                <a:extLst>
                  <a:ext uri="{FF2B5EF4-FFF2-40B4-BE49-F238E27FC236}">
                    <a16:creationId xmlns:a16="http://schemas.microsoft.com/office/drawing/2014/main" id="{ED9AF947-58A0-4C14-8259-7C581513EA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099498" y="2874378"/>
                <a:ext cx="658269" cy="1620355"/>
              </a:xfrm>
              <a:prstGeom prst="rect">
                <a:avLst/>
              </a:prstGeom>
            </p:spPr>
          </p:pic>
          <p:pic>
            <p:nvPicPr>
              <p:cNvPr id="62" name="그림 61" descr="어두운, 옅은, 밤하늘이(가) 표시된 사진&#10;&#10;자동 생성된 설명">
                <a:extLst>
                  <a:ext uri="{FF2B5EF4-FFF2-40B4-BE49-F238E27FC236}">
                    <a16:creationId xmlns:a16="http://schemas.microsoft.com/office/drawing/2014/main" id="{FFA14670-3ED4-4303-8C43-777E97B648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809094" y="2846510"/>
                <a:ext cx="658269" cy="1620355"/>
              </a:xfrm>
              <a:prstGeom prst="rect">
                <a:avLst/>
              </a:prstGeom>
            </p:spPr>
          </p:pic>
          <p:pic>
            <p:nvPicPr>
              <p:cNvPr id="63" name="그림 62" descr="어두운, 옅은, 밤하늘이(가) 표시된 사진&#10;&#10;자동 생성된 설명">
                <a:extLst>
                  <a:ext uri="{FF2B5EF4-FFF2-40B4-BE49-F238E27FC236}">
                    <a16:creationId xmlns:a16="http://schemas.microsoft.com/office/drawing/2014/main" id="{BE45614C-184A-4DEA-87DB-5A39D4DF6A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705294" y="543028"/>
                <a:ext cx="658269" cy="1620355"/>
              </a:xfrm>
              <a:prstGeom prst="rect">
                <a:avLst/>
              </a:prstGeom>
            </p:spPr>
          </p:pic>
          <p:pic>
            <p:nvPicPr>
              <p:cNvPr id="64" name="그림 63" descr="어두운, 옅은, 밤하늘이(가) 표시된 사진&#10;&#10;자동 생성된 설명">
                <a:extLst>
                  <a:ext uri="{FF2B5EF4-FFF2-40B4-BE49-F238E27FC236}">
                    <a16:creationId xmlns:a16="http://schemas.microsoft.com/office/drawing/2014/main" id="{C2E640B6-4117-4318-A5D2-EF843196B3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040872" y="863516"/>
                <a:ext cx="658269" cy="1620355"/>
              </a:xfrm>
              <a:prstGeom prst="rect">
                <a:avLst/>
              </a:prstGeom>
            </p:spPr>
          </p:pic>
          <p:pic>
            <p:nvPicPr>
              <p:cNvPr id="65" name="그림 64" descr="어두운, 옅은, 밤하늘이(가) 표시된 사진&#10;&#10;자동 생성된 설명">
                <a:extLst>
                  <a:ext uri="{FF2B5EF4-FFF2-40B4-BE49-F238E27FC236}">
                    <a16:creationId xmlns:a16="http://schemas.microsoft.com/office/drawing/2014/main" id="{2E423A83-ABCB-499B-858D-0C648FCAC1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963820" y="-426073"/>
                <a:ext cx="658269" cy="1620355"/>
              </a:xfrm>
              <a:prstGeom prst="rect">
                <a:avLst/>
              </a:prstGeom>
            </p:spPr>
          </p:pic>
          <p:pic>
            <p:nvPicPr>
              <p:cNvPr id="66" name="그림 65" descr="어두운, 옅은, 밤하늘이(가) 표시된 사진&#10;&#10;자동 생성된 설명">
                <a:extLst>
                  <a:ext uri="{FF2B5EF4-FFF2-40B4-BE49-F238E27FC236}">
                    <a16:creationId xmlns:a16="http://schemas.microsoft.com/office/drawing/2014/main" id="{E6B84540-B3ED-41E2-A144-04D56035A2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94436" y="1763536"/>
                <a:ext cx="658269" cy="1620355"/>
              </a:xfrm>
              <a:prstGeom prst="rect">
                <a:avLst/>
              </a:prstGeom>
            </p:spPr>
          </p:pic>
          <p:pic>
            <p:nvPicPr>
              <p:cNvPr id="67" name="그림 66" descr="어두운, 옅은, 밤하늘이(가) 표시된 사진&#10;&#10;자동 생성된 설명">
                <a:extLst>
                  <a:ext uri="{FF2B5EF4-FFF2-40B4-BE49-F238E27FC236}">
                    <a16:creationId xmlns:a16="http://schemas.microsoft.com/office/drawing/2014/main" id="{6FEB9154-24A4-4878-98B7-93A3F080B0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451171" y="2021799"/>
                <a:ext cx="658269" cy="1620355"/>
              </a:xfrm>
              <a:prstGeom prst="rect">
                <a:avLst/>
              </a:prstGeom>
            </p:spPr>
          </p:pic>
        </p:grp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27E6B13-52E7-45A0-8815-6D693BD057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altLang="ko-KR" noProof="0" smtClean="0"/>
              <a:t>8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15477918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75DA682D-7AC5-48E0-993B-AB3F027355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2717" y="286603"/>
            <a:ext cx="10058400" cy="1450757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 sz="4800" dirty="0"/>
              <a:t>게임소개 및 방법 </a:t>
            </a:r>
            <a:r>
              <a:rPr lang="en-US" altLang="ko-KR" sz="4800" dirty="0"/>
              <a:t>- </a:t>
            </a:r>
            <a:r>
              <a:rPr lang="ko-KR" altLang="en-US" sz="4800" dirty="0"/>
              <a:t>플레이어</a:t>
            </a:r>
            <a:endParaRPr lang="ko-KR" altLang="en-IN" dirty="0"/>
          </a:p>
        </p:txBody>
      </p:sp>
      <p:pic>
        <p:nvPicPr>
          <p:cNvPr id="54" name="Picture 2" descr="모동숲 마을주민 여">
            <a:extLst>
              <a:ext uri="{FF2B5EF4-FFF2-40B4-BE49-F238E27FC236}">
                <a16:creationId xmlns:a16="http://schemas.microsoft.com/office/drawing/2014/main" id="{C36F6C6D-AD00-4B41-A869-63E40B4F06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8214" y="2760980"/>
            <a:ext cx="1492132" cy="2636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5" name="Google Shape;128;p20">
            <a:extLst>
              <a:ext uri="{FF2B5EF4-FFF2-40B4-BE49-F238E27FC236}">
                <a16:creationId xmlns:a16="http://schemas.microsoft.com/office/drawing/2014/main" id="{6860765A-C5EF-4C75-99DE-EC134A4AB8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21831103"/>
              </p:ext>
            </p:extLst>
          </p:nvPr>
        </p:nvGraphicFramePr>
        <p:xfrm>
          <a:off x="4371986" y="2440036"/>
          <a:ext cx="6475306" cy="3406403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8015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737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063506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800" b="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체온 게이지</a:t>
                      </a:r>
                      <a:endParaRPr sz="1800" b="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800" b="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일정량 감소하면 이동속도 감소</a:t>
                      </a:r>
                      <a:endParaRPr lang="en-US" altLang="ko-KR" sz="1800" b="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800" b="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게이지가 바닥나면 눈사람화</a:t>
                      </a:r>
                      <a:r>
                        <a:rPr lang="en-US" altLang="ko-KR" sz="1800" b="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(</a:t>
                      </a:r>
                      <a:r>
                        <a:rPr lang="ko-KR" altLang="en-US" sz="1800" b="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사망</a:t>
                      </a:r>
                      <a:r>
                        <a:rPr lang="en-US" altLang="ko-KR" sz="1800" b="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)</a:t>
                      </a:r>
                    </a:p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800" b="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체력 </a:t>
                      </a:r>
                      <a:r>
                        <a:rPr lang="en-US" altLang="ko-KR" sz="1800" b="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: 120</a:t>
                      </a: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582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800" b="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키</a:t>
                      </a:r>
                      <a:endParaRPr sz="1800" b="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sz="1800" b="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150cm</a:t>
                      </a:r>
                      <a:endParaRPr sz="1800" b="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35667977"/>
                  </a:ext>
                </a:extLst>
              </a:tr>
              <a:tr h="60770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800" b="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공격</a:t>
                      </a:r>
                      <a:endParaRPr sz="1800" b="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800" b="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원거리</a:t>
                      </a:r>
                      <a:r>
                        <a:rPr lang="en-US" altLang="ko" sz="1800" b="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– </a:t>
                      </a:r>
                      <a:r>
                        <a:rPr lang="ko-KR" altLang="en-US" sz="1800" b="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눈덩이 던지기</a:t>
                      </a:r>
                      <a:endParaRPr lang="en-US" altLang="ko-KR" sz="1800" b="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 </a:t>
                      </a:r>
                      <a:r>
                        <a:rPr lang="ko-KR" altLang="en-US" sz="1800" b="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데미지 </a:t>
                      </a:r>
                      <a:r>
                        <a:rPr lang="en-US" altLang="ko-KR" sz="1800" b="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: 10</a:t>
                      </a:r>
                      <a:endParaRPr lang="ko-KR" altLang="en-US" sz="1800" b="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565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800" b="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속도</a:t>
                      </a:r>
                      <a:endParaRPr lang="en-US" sz="1800" b="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altLang="ko" sz="1800" b="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205 cm/s</a:t>
                      </a:r>
                      <a:endParaRPr lang="pt-BR" altLang="ko-KR" sz="1800" b="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84127896"/>
                  </a:ext>
                </a:extLst>
              </a:tr>
              <a:tr h="69706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800" b="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애니메이션</a:t>
                      </a:r>
                      <a:endParaRPr sz="1800" b="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800" b="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Idle,</a:t>
                      </a:r>
                      <a:r>
                        <a:rPr lang="en-US" altLang="ko" sz="1800" b="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</a:t>
                      </a:r>
                      <a:r>
                        <a:rPr lang="ko" sz="1800" b="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뛰기, 점프</a:t>
                      </a:r>
                      <a:r>
                        <a:rPr lang="en-US" altLang="ko" sz="1800" b="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, </a:t>
                      </a:r>
                      <a:r>
                        <a:rPr lang="ko-KR" altLang="en-US" sz="1800" b="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공격</a:t>
                      </a:r>
                      <a:r>
                        <a:rPr lang="en-US" altLang="ko-KR" sz="1800" b="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, </a:t>
                      </a:r>
                      <a:r>
                        <a:rPr lang="ko-KR" altLang="en-US" sz="1800" b="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눈사람화</a:t>
                      </a:r>
                      <a:r>
                        <a:rPr lang="en-US" altLang="ko-KR" sz="1800" b="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(</a:t>
                      </a:r>
                      <a:r>
                        <a:rPr lang="ko-KR" altLang="en-US" sz="1800" b="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사망</a:t>
                      </a:r>
                      <a:r>
                        <a:rPr lang="en-US" altLang="ko-KR" sz="1800" b="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)</a:t>
                      </a:r>
                      <a:endParaRPr sz="1800" b="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7864DFA-F9BB-416D-BA20-2C540472B6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altLang="ko-KR" noProof="0" smtClean="0"/>
              <a:t>9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1178162915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VTI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0285233_TF33476885_Win32" id="{CBB52A41-6742-40C3-8EED-8C17B7590392}" vid="{0994DC97-9678-405B-A69C-5CE491EB82F2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fa6e671f1cd7e4d96ff9652be322dd5e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4e2496f70b101db0b8013f30a071bbf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941CA7C-A0BF-44EF-B2E5-7539C3B9B0B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4E879E6-8FFE-4154-8F2A-F7518B89B376}">
  <ds:schemaRefs>
    <ds:schemaRef ds:uri="http://schemas.microsoft.com/office/2006/documentManagement/types"/>
    <ds:schemaRef ds:uri="http://schemas.openxmlformats.org/package/2006/metadata/core-properties"/>
    <ds:schemaRef ds:uri="http://www.w3.org/XML/1998/namespace"/>
    <ds:schemaRef ds:uri="http://purl.org/dc/dcmitype/"/>
    <ds:schemaRef ds:uri="http://purl.org/dc/terms/"/>
    <ds:schemaRef ds:uri="16c05727-aa75-4e4a-9b5f-8a80a1165891"/>
    <ds:schemaRef ds:uri="http://schemas.microsoft.com/office/infopath/2007/PartnerControls"/>
    <ds:schemaRef ds:uri="71af3243-3dd4-4a8d-8c0d-dd76da1f02a5"/>
    <ds:schemaRef ds:uri="http://schemas.microsoft.com/office/2006/metadata/properties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7E0A2CB4-6869-426F-8BC4-A32C90CBE26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클래식 회사 전체 프레젠테이션</Template>
  <TotalTime>311</TotalTime>
  <Words>644</Words>
  <Application>Microsoft Office PowerPoint</Application>
  <PresentationFormat>와이드스크린</PresentationFormat>
  <Paragraphs>205</Paragraphs>
  <Slides>19</Slides>
  <Notes>19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5" baseType="lpstr">
      <vt:lpstr>맑은 고딕</vt:lpstr>
      <vt:lpstr>맑은 고딕</vt:lpstr>
      <vt:lpstr>Arial</vt:lpstr>
      <vt:lpstr>Calibri</vt:lpstr>
      <vt:lpstr>Wingdings</vt:lpstr>
      <vt:lpstr>RetrospectVTI</vt:lpstr>
      <vt:lpstr>Winter</vt:lpstr>
      <vt:lpstr>목차</vt:lpstr>
      <vt:lpstr>연구목적</vt:lpstr>
      <vt:lpstr>게임소개 및 방법</vt:lpstr>
      <vt:lpstr>게임소개 및 방법 - 컨셉</vt:lpstr>
      <vt:lpstr>게임소개 및 방법 - 게임 흐름도</vt:lpstr>
      <vt:lpstr>게임소개 및 방법 - 게임 월드</vt:lpstr>
      <vt:lpstr>게임소개 및 방법 - 게임 월드</vt:lpstr>
      <vt:lpstr>게임소개 및 방법 - 플레이어</vt:lpstr>
      <vt:lpstr>게임소개 및 방법 - 아이템</vt:lpstr>
      <vt:lpstr>게임소개 및 방법 - 조작법</vt:lpstr>
      <vt:lpstr>개발환경</vt:lpstr>
      <vt:lpstr>기술적요소 및 중점 연구 분야</vt:lpstr>
      <vt:lpstr>기술적요소 및 중점 연구 분야</vt:lpstr>
      <vt:lpstr>개인별 준비 현황</vt:lpstr>
      <vt:lpstr>타 게임과의 차별성</vt:lpstr>
      <vt:lpstr>역할분담 및 일정</vt:lpstr>
      <vt:lpstr>역할분담 및 일정</vt:lpstr>
      <vt:lpstr>감사합니다.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Fabrikam</dc:title>
  <dc:creator>상호</dc:creator>
  <cp:lastModifiedBy>조현식(2017182041)</cp:lastModifiedBy>
  <cp:revision>51</cp:revision>
  <cp:lastPrinted>2021-12-12T08:05:39Z</cp:lastPrinted>
  <dcterms:created xsi:type="dcterms:W3CDTF">2021-12-03T14:41:21Z</dcterms:created>
  <dcterms:modified xsi:type="dcterms:W3CDTF">2022-06-14T07:09:48Z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